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17"/>
    <p:restoredTop sz="94825"/>
  </p:normalViewPr>
  <p:slideViewPr>
    <p:cSldViewPr snapToGrid="0" snapToObjects="1">
      <p:cViewPr varScale="1">
        <p:scale>
          <a:sx n="109" d="100"/>
          <a:sy n="109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9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508C-14DB-2141-A25F-A0F00AD1CDA3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D0718-8F61-2F44-AAAC-12C0085BD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996D0C-1EBC-4A66-AB56-FD9463611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320754"/>
            <a:ext cx="6105194" cy="2031055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Palatino Linotype" panose="02040502050505030304" pitchFamily="18" charset="0"/>
                <a:cs typeface="Calibri Light"/>
              </a:rPr>
              <a:t>Adult Fitness Program</a:t>
            </a:r>
            <a:endParaRPr lang="en-US" sz="6600" dirty="0">
              <a:solidFill>
                <a:srgbClr val="FFFFFF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5000"/>
                <a:lumOff val="95000"/>
              </a:schemeClr>
            </a:gs>
            <a:gs pos="70000">
              <a:schemeClr val="accent3">
                <a:lumMod val="45000"/>
                <a:lumOff val="55000"/>
              </a:schemeClr>
            </a:gs>
            <a:gs pos="92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672" y="157229"/>
            <a:ext cx="3811207" cy="91543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Come see us!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19" y="1304682"/>
            <a:ext cx="6146957" cy="46102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49" y="1196851"/>
            <a:ext cx="5424854" cy="48258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Stop in to the ATP lab for a full body assessment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OR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Join our Adult Fitness Program!!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We would love to have you!</a:t>
            </a:r>
          </a:p>
        </p:txBody>
      </p:sp>
    </p:spTree>
    <p:extLst>
      <p:ext uri="{BB962C8B-B14F-4D97-AF65-F5344CB8AC3E}">
        <p14:creationId xmlns:p14="http://schemas.microsoft.com/office/powerpoint/2010/main" val="17540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F1B703F3-A2F0-45F8-AF81-14996B5F8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8" r="-1" b="8732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2" name="Picture 2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2899E5B9-2291-43A1-8240-515807DFC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1" r="1" b="6223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26C0E-6EDB-4690-A16E-6771DED31166}"/>
              </a:ext>
            </a:extLst>
          </p:cNvPr>
          <p:cNvSpPr txBox="1"/>
          <p:nvPr/>
        </p:nvSpPr>
        <p:spPr>
          <a:xfrm>
            <a:off x="7653646" y="998515"/>
            <a:ext cx="3129148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  <a:cs typeface="Calibri"/>
              </a:rPr>
              <a:t>Adult Fitness Educational Series</a:t>
            </a:r>
          </a:p>
        </p:txBody>
      </p:sp>
    </p:spTree>
    <p:extLst>
      <p:ext uri="{BB962C8B-B14F-4D97-AF65-F5344CB8AC3E}">
        <p14:creationId xmlns:p14="http://schemas.microsoft.com/office/powerpoint/2010/main" val="41942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wimming pool&#10;&#10;Description generated with very high confidence">
            <a:extLst>
              <a:ext uri="{FF2B5EF4-FFF2-40B4-BE49-F238E27FC236}">
                <a16:creationId xmlns:a16="http://schemas.microsoft.com/office/drawing/2014/main" id="{7F5B9164-6209-468A-A763-0F69D407A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84" b="111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83F389-683F-47C5-BD25-9989DA66A226}"/>
              </a:ext>
            </a:extLst>
          </p:cNvPr>
          <p:cNvSpPr txBox="1"/>
          <p:nvPr/>
        </p:nvSpPr>
        <p:spPr>
          <a:xfrm>
            <a:off x="300841" y="5906983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Swimming</a:t>
            </a:r>
          </a:p>
        </p:txBody>
      </p:sp>
    </p:spTree>
    <p:extLst>
      <p:ext uri="{BB962C8B-B14F-4D97-AF65-F5344CB8AC3E}">
        <p14:creationId xmlns:p14="http://schemas.microsoft.com/office/powerpoint/2010/main" val="33839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on a court&#10;&#10;Description generated with very high confidence">
            <a:extLst>
              <a:ext uri="{FF2B5EF4-FFF2-40B4-BE49-F238E27FC236}">
                <a16:creationId xmlns:a16="http://schemas.microsoft.com/office/drawing/2014/main" id="{BA8BC508-690C-4A4F-85D1-D5F2F0395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8" b="167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5C132E-1523-4612-BD43-594C7C8AA514}"/>
              </a:ext>
            </a:extLst>
          </p:cNvPr>
          <p:cNvSpPr txBox="1"/>
          <p:nvPr/>
        </p:nvSpPr>
        <p:spPr>
          <a:xfrm>
            <a:off x="330529" y="5783892"/>
            <a:ext cx="2743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Bootcamp</a:t>
            </a:r>
          </a:p>
        </p:txBody>
      </p:sp>
    </p:spTree>
    <p:extLst>
      <p:ext uri="{BB962C8B-B14F-4D97-AF65-F5344CB8AC3E}">
        <p14:creationId xmlns:p14="http://schemas.microsoft.com/office/powerpoint/2010/main" val="16553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on a court&#10;&#10;Description generated with very high confidence">
            <a:extLst>
              <a:ext uri="{FF2B5EF4-FFF2-40B4-BE49-F238E27FC236}">
                <a16:creationId xmlns:a16="http://schemas.microsoft.com/office/drawing/2014/main" id="{DBB2F584-D68D-4FF1-B835-AEAE03C43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55" b="174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" name="Picture 6" descr="A person standing on a basketball court&#10;&#10;Description generated with very high confidence">
            <a:extLst>
              <a:ext uri="{FF2B5EF4-FFF2-40B4-BE49-F238E27FC236}">
                <a16:creationId xmlns:a16="http://schemas.microsoft.com/office/drawing/2014/main" id="{4229C6C9-8200-44FC-BA2B-B2A7FD6E5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58" r="1" b="2258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person, man, indoor, sport&#10;&#10;Description generated with very high confidence">
            <a:extLst>
              <a:ext uri="{FF2B5EF4-FFF2-40B4-BE49-F238E27FC236}">
                <a16:creationId xmlns:a16="http://schemas.microsoft.com/office/drawing/2014/main" id="{1EB70A3E-6327-4994-ACC3-79532902C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" y="-1884714"/>
            <a:ext cx="12184081" cy="9083632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1ADA50FF-217C-4E91-8654-AEC11B81F53E}"/>
              </a:ext>
            </a:extLst>
          </p:cNvPr>
          <p:cNvSpPr txBox="1"/>
          <p:nvPr/>
        </p:nvSpPr>
        <p:spPr>
          <a:xfrm>
            <a:off x="278878" y="5471358"/>
            <a:ext cx="27432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Palatino Linotype" panose="02040502050505030304" pitchFamily="18" charset="0"/>
              </a:rPr>
              <a:t>Recreation Center</a:t>
            </a:r>
          </a:p>
        </p:txBody>
      </p:sp>
    </p:spTree>
    <p:extLst>
      <p:ext uri="{BB962C8B-B14F-4D97-AF65-F5344CB8AC3E}">
        <p14:creationId xmlns:p14="http://schemas.microsoft.com/office/powerpoint/2010/main" val="40526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A85E65-2C24-44D6-B823-651D394D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4645"/>
            <a:ext cx="12192000" cy="91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807419-B14E-4F46-9F74-F4C82CEAE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0" r="1" b="34030"/>
          <a:stretch/>
        </p:blipFill>
        <p:spPr>
          <a:xfrm rot="166668">
            <a:off x="1137836" y="1046802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40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Palatino Linotype</vt:lpstr>
      <vt:lpstr>Office Theme</vt:lpstr>
      <vt:lpstr>Adult Fitness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Come see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Sass</dc:creator>
  <cp:lastModifiedBy>Nancy J Crone</cp:lastModifiedBy>
  <cp:revision>207</cp:revision>
  <dcterms:created xsi:type="dcterms:W3CDTF">2018-10-16T14:57:08Z</dcterms:created>
  <dcterms:modified xsi:type="dcterms:W3CDTF">2019-04-12T14:06:22Z</dcterms:modified>
</cp:coreProperties>
</file>