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1" r:id="rId3"/>
    <p:sldId id="263" r:id="rId4"/>
    <p:sldId id="272" r:id="rId5"/>
    <p:sldId id="279" r:id="rId6"/>
    <p:sldId id="280" r:id="rId7"/>
    <p:sldId id="281" r:id="rId8"/>
    <p:sldId id="270" r:id="rId9"/>
    <p:sldId id="262" r:id="rId10"/>
    <p:sldId id="266" r:id="rId11"/>
    <p:sldId id="267" r:id="rId12"/>
    <p:sldId id="268" r:id="rId13"/>
    <p:sldId id="265" r:id="rId14"/>
    <p:sldId id="273" r:id="rId15"/>
    <p:sldId id="274" r:id="rId16"/>
    <p:sldId id="275" r:id="rId17"/>
    <p:sldId id="276" r:id="rId18"/>
    <p:sldId id="278" r:id="rId19"/>
    <p:sldId id="277" r:id="rId20"/>
    <p:sldId id="282" r:id="rId21"/>
    <p:sldId id="283" r:id="rId22"/>
    <p:sldId id="284" r:id="rId23"/>
    <p:sldId id="269" r:id="rId24"/>
    <p:sldId id="271" r:id="rId25"/>
    <p:sldId id="285" r:id="rId26"/>
    <p:sldId id="286" r:id="rId2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2836" autoAdjust="0"/>
  </p:normalViewPr>
  <p:slideViewPr>
    <p:cSldViewPr snapToGrid="0">
      <p:cViewPr varScale="1">
        <p:scale>
          <a:sx n="74" d="100"/>
          <a:sy n="74" d="100"/>
        </p:scale>
        <p:origin x="8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2BC316-9AB0-49F7-BE04-A8F3FAFE499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75BFE24C-9134-4072-953B-1E922DB32E51}">
      <dgm:prSet phldrT="[Text]"/>
      <dgm:spPr/>
      <dgm:t>
        <a:bodyPr/>
        <a:lstStyle/>
        <a:p>
          <a:endParaRPr lang="en-US" dirty="0"/>
        </a:p>
      </dgm:t>
    </dgm:pt>
    <dgm:pt modelId="{149285A6-C77E-4EA6-8391-F90A56B7B751}" type="parTrans" cxnId="{13071213-B78C-4D31-BE2B-2D1CE573833A}">
      <dgm:prSet/>
      <dgm:spPr/>
      <dgm:t>
        <a:bodyPr/>
        <a:lstStyle/>
        <a:p>
          <a:endParaRPr lang="en-US"/>
        </a:p>
      </dgm:t>
    </dgm:pt>
    <dgm:pt modelId="{2A95ACB3-7EFC-4F26-BC77-60A06E49A7B1}" type="sibTrans" cxnId="{13071213-B78C-4D31-BE2B-2D1CE573833A}">
      <dgm:prSet/>
      <dgm:spPr/>
      <dgm:t>
        <a:bodyPr/>
        <a:lstStyle/>
        <a:p>
          <a:endParaRPr lang="en-US"/>
        </a:p>
      </dgm:t>
    </dgm:pt>
    <dgm:pt modelId="{4862E83A-3BE5-4A2C-B76B-9309B606D555}">
      <dgm:prSet phldrT="[Text]" custT="1"/>
      <dgm:spPr/>
      <dgm:t>
        <a:bodyPr/>
        <a:lstStyle/>
        <a:p>
          <a:r>
            <a:rPr lang="en-US" sz="3000" dirty="0"/>
            <a:t>Harm Reduction Messaging</a:t>
          </a:r>
        </a:p>
      </dgm:t>
    </dgm:pt>
    <dgm:pt modelId="{5E8BFC80-E6BB-46BB-9E85-568BCB40C4D2}" type="parTrans" cxnId="{227584DE-8A09-4276-863D-998F7709E898}">
      <dgm:prSet/>
      <dgm:spPr/>
      <dgm:t>
        <a:bodyPr/>
        <a:lstStyle/>
        <a:p>
          <a:endParaRPr lang="en-US"/>
        </a:p>
      </dgm:t>
    </dgm:pt>
    <dgm:pt modelId="{78018B69-DB12-4935-ACBB-7AE4004E2A29}" type="sibTrans" cxnId="{227584DE-8A09-4276-863D-998F7709E898}">
      <dgm:prSet/>
      <dgm:spPr/>
      <dgm:t>
        <a:bodyPr/>
        <a:lstStyle/>
        <a:p>
          <a:endParaRPr lang="en-US"/>
        </a:p>
      </dgm:t>
    </dgm:pt>
    <dgm:pt modelId="{C6B9DD92-E30B-41EF-BF67-2C136B517C9B}">
      <dgm:prSet phldrT="[Text]" custT="1"/>
      <dgm:spPr/>
      <dgm:t>
        <a:bodyPr/>
        <a:lstStyle/>
        <a:p>
          <a:r>
            <a:rPr lang="en-US" sz="3000" dirty="0"/>
            <a:t>Social Norms Campaign</a:t>
          </a:r>
        </a:p>
      </dgm:t>
    </dgm:pt>
    <dgm:pt modelId="{06A3AED6-A9F1-4334-B0B5-812C6D0B82C6}" type="parTrans" cxnId="{E1C9BF1F-090D-429C-B402-F225F4793DCC}">
      <dgm:prSet/>
      <dgm:spPr/>
      <dgm:t>
        <a:bodyPr/>
        <a:lstStyle/>
        <a:p>
          <a:endParaRPr lang="en-US"/>
        </a:p>
      </dgm:t>
    </dgm:pt>
    <dgm:pt modelId="{C924BEBE-A871-4C78-84BD-6B9D969AEE6E}" type="sibTrans" cxnId="{E1C9BF1F-090D-429C-B402-F225F4793DCC}">
      <dgm:prSet/>
      <dgm:spPr/>
      <dgm:t>
        <a:bodyPr/>
        <a:lstStyle/>
        <a:p>
          <a:endParaRPr lang="en-US"/>
        </a:p>
      </dgm:t>
    </dgm:pt>
    <dgm:pt modelId="{3760C525-5BC9-4F8A-82B6-B1970537C8D5}">
      <dgm:prSet phldrT="[Text]" custT="1"/>
      <dgm:spPr/>
      <dgm:t>
        <a:bodyPr/>
        <a:lstStyle/>
        <a:p>
          <a:r>
            <a:rPr lang="en-US" sz="3000" dirty="0"/>
            <a:t>BASICS</a:t>
          </a:r>
        </a:p>
      </dgm:t>
    </dgm:pt>
    <dgm:pt modelId="{BB42EB21-8075-4EF7-881A-185193746AB8}" type="parTrans" cxnId="{92143222-EDC9-405B-8773-1566142069D2}">
      <dgm:prSet/>
      <dgm:spPr/>
      <dgm:t>
        <a:bodyPr/>
        <a:lstStyle/>
        <a:p>
          <a:endParaRPr lang="en-US"/>
        </a:p>
      </dgm:t>
    </dgm:pt>
    <dgm:pt modelId="{42611473-BB4E-4B7A-8D7E-AEC8BD8A47AA}" type="sibTrans" cxnId="{92143222-EDC9-405B-8773-1566142069D2}">
      <dgm:prSet/>
      <dgm:spPr/>
      <dgm:t>
        <a:bodyPr/>
        <a:lstStyle/>
        <a:p>
          <a:endParaRPr lang="en-US"/>
        </a:p>
      </dgm:t>
    </dgm:pt>
    <dgm:pt modelId="{15D8EFFF-EEA4-48A6-932B-AED56AC50235}">
      <dgm:prSet phldrT="[Text]" custT="1"/>
      <dgm:spPr/>
      <dgm:t>
        <a:bodyPr/>
        <a:lstStyle/>
        <a:p>
          <a:r>
            <a:rPr lang="en-US" sz="3000" dirty="0"/>
            <a:t>Alcohol Classes</a:t>
          </a:r>
        </a:p>
      </dgm:t>
    </dgm:pt>
    <dgm:pt modelId="{1ABB50EC-689D-4647-B826-CEDB6805FBC3}" type="parTrans" cxnId="{664C12DE-DA0A-4BF1-A6E6-D1A5D6A5F4C0}">
      <dgm:prSet/>
      <dgm:spPr/>
      <dgm:t>
        <a:bodyPr/>
        <a:lstStyle/>
        <a:p>
          <a:endParaRPr lang="en-US"/>
        </a:p>
      </dgm:t>
    </dgm:pt>
    <dgm:pt modelId="{CCB725CF-6135-4729-9890-96866EF89B29}" type="sibTrans" cxnId="{664C12DE-DA0A-4BF1-A6E6-D1A5D6A5F4C0}">
      <dgm:prSet/>
      <dgm:spPr/>
      <dgm:t>
        <a:bodyPr/>
        <a:lstStyle/>
        <a:p>
          <a:endParaRPr lang="en-US"/>
        </a:p>
      </dgm:t>
    </dgm:pt>
    <dgm:pt modelId="{B9B82860-2565-4918-A172-43A42B6EF222}" type="pres">
      <dgm:prSet presAssocID="{532BC316-9AB0-49F7-BE04-A8F3FAFE4994}" presName="Name0" presStyleCnt="0">
        <dgm:presLayoutVars>
          <dgm:dir/>
          <dgm:animLvl val="lvl"/>
          <dgm:resizeHandles val="exact"/>
        </dgm:presLayoutVars>
      </dgm:prSet>
      <dgm:spPr/>
    </dgm:pt>
    <dgm:pt modelId="{08F146A8-12DF-4F96-88AD-3712CE175DB2}" type="pres">
      <dgm:prSet presAssocID="{75BFE24C-9134-4072-953B-1E922DB32E51}" presName="Name8" presStyleCnt="0"/>
      <dgm:spPr/>
    </dgm:pt>
    <dgm:pt modelId="{A628AC58-EA9C-420A-9546-B10326AE94AE}" type="pres">
      <dgm:prSet presAssocID="{75BFE24C-9134-4072-953B-1E922DB32E51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B7B8D7-AB9E-465C-AEF4-2C6B4EE2AB0E}" type="pres">
      <dgm:prSet presAssocID="{75BFE24C-9134-4072-953B-1E922DB32E5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24F1C-3824-45A2-A889-0EA669702261}" type="pres">
      <dgm:prSet presAssocID="{3760C525-5BC9-4F8A-82B6-B1970537C8D5}" presName="Name8" presStyleCnt="0"/>
      <dgm:spPr/>
    </dgm:pt>
    <dgm:pt modelId="{E184A20A-5864-49D0-81F7-5E4A96ECAA0C}" type="pres">
      <dgm:prSet presAssocID="{3760C525-5BC9-4F8A-82B6-B1970537C8D5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41451-4C69-417A-BCFB-6075B864C7EE}" type="pres">
      <dgm:prSet presAssocID="{3760C525-5BC9-4F8A-82B6-B1970537C8D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5C3E0-EEFB-463F-BDB2-5363EFD99193}" type="pres">
      <dgm:prSet presAssocID="{15D8EFFF-EEA4-48A6-932B-AED56AC50235}" presName="Name8" presStyleCnt="0"/>
      <dgm:spPr/>
    </dgm:pt>
    <dgm:pt modelId="{04B0735F-4C1B-4E99-9212-576E756DF2B8}" type="pres">
      <dgm:prSet presAssocID="{15D8EFFF-EEA4-48A6-932B-AED56AC50235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4A305-3B15-42E2-8B48-E7235340E024}" type="pres">
      <dgm:prSet presAssocID="{15D8EFFF-EEA4-48A6-932B-AED56AC5023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FF957-F587-4DED-9810-616512771264}" type="pres">
      <dgm:prSet presAssocID="{4862E83A-3BE5-4A2C-B76B-9309B606D555}" presName="Name8" presStyleCnt="0"/>
      <dgm:spPr/>
    </dgm:pt>
    <dgm:pt modelId="{BE1FF895-9972-4AB3-B8B2-307844DAE038}" type="pres">
      <dgm:prSet presAssocID="{4862E83A-3BE5-4A2C-B76B-9309B606D555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31B80-0136-45F3-81A7-890EE35F962A}" type="pres">
      <dgm:prSet presAssocID="{4862E83A-3BE5-4A2C-B76B-9309B606D55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83172B-FBC0-48A4-8D1F-2A56284FE072}" type="pres">
      <dgm:prSet presAssocID="{C6B9DD92-E30B-41EF-BF67-2C136B517C9B}" presName="Name8" presStyleCnt="0"/>
      <dgm:spPr/>
    </dgm:pt>
    <dgm:pt modelId="{744DEC2F-D8A6-467E-B6F0-D12CE6594AF8}" type="pres">
      <dgm:prSet presAssocID="{C6B9DD92-E30B-41EF-BF67-2C136B517C9B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05CFF-F9AE-4A3E-821D-D8EF6469D701}" type="pres">
      <dgm:prSet presAssocID="{C6B9DD92-E30B-41EF-BF67-2C136B517C9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1A44D6-7FA9-4836-B525-A850E70FE498}" type="presOf" srcId="{75BFE24C-9134-4072-953B-1E922DB32E51}" destId="{27B7B8D7-AB9E-465C-AEF4-2C6B4EE2AB0E}" srcOrd="1" destOrd="0" presId="urn:microsoft.com/office/officeart/2005/8/layout/pyramid1"/>
    <dgm:cxn modelId="{CD448B92-BF63-4D79-A206-B6CEA9D28AAC}" type="presOf" srcId="{75BFE24C-9134-4072-953B-1E922DB32E51}" destId="{A628AC58-EA9C-420A-9546-B10326AE94AE}" srcOrd="0" destOrd="0" presId="urn:microsoft.com/office/officeart/2005/8/layout/pyramid1"/>
    <dgm:cxn modelId="{92143222-EDC9-405B-8773-1566142069D2}" srcId="{532BC316-9AB0-49F7-BE04-A8F3FAFE4994}" destId="{3760C525-5BC9-4F8A-82B6-B1970537C8D5}" srcOrd="1" destOrd="0" parTransId="{BB42EB21-8075-4EF7-881A-185193746AB8}" sibTransId="{42611473-BB4E-4B7A-8D7E-AEC8BD8A47AA}"/>
    <dgm:cxn modelId="{AEE8D3FB-606B-46E6-9222-A989B6255E59}" type="presOf" srcId="{4862E83A-3BE5-4A2C-B76B-9309B606D555}" destId="{BE1FF895-9972-4AB3-B8B2-307844DAE038}" srcOrd="0" destOrd="0" presId="urn:microsoft.com/office/officeart/2005/8/layout/pyramid1"/>
    <dgm:cxn modelId="{2EF1E6B0-6528-4054-906D-D9C713AE29F6}" type="presOf" srcId="{4862E83A-3BE5-4A2C-B76B-9309B606D555}" destId="{EB531B80-0136-45F3-81A7-890EE35F962A}" srcOrd="1" destOrd="0" presId="urn:microsoft.com/office/officeart/2005/8/layout/pyramid1"/>
    <dgm:cxn modelId="{FC19F96A-060D-419C-91CA-F8CB66B5F1A8}" type="presOf" srcId="{C6B9DD92-E30B-41EF-BF67-2C136B517C9B}" destId="{56205CFF-F9AE-4A3E-821D-D8EF6469D701}" srcOrd="1" destOrd="0" presId="urn:microsoft.com/office/officeart/2005/8/layout/pyramid1"/>
    <dgm:cxn modelId="{B96B75E2-8BD7-4920-98B4-7C0D507F7908}" type="presOf" srcId="{532BC316-9AB0-49F7-BE04-A8F3FAFE4994}" destId="{B9B82860-2565-4918-A172-43A42B6EF222}" srcOrd="0" destOrd="0" presId="urn:microsoft.com/office/officeart/2005/8/layout/pyramid1"/>
    <dgm:cxn modelId="{8F1769F5-3469-4D98-A60C-87B6C67D84D5}" type="presOf" srcId="{3760C525-5BC9-4F8A-82B6-B1970537C8D5}" destId="{96F41451-4C69-417A-BCFB-6075B864C7EE}" srcOrd="1" destOrd="0" presId="urn:microsoft.com/office/officeart/2005/8/layout/pyramid1"/>
    <dgm:cxn modelId="{664C12DE-DA0A-4BF1-A6E6-D1A5D6A5F4C0}" srcId="{532BC316-9AB0-49F7-BE04-A8F3FAFE4994}" destId="{15D8EFFF-EEA4-48A6-932B-AED56AC50235}" srcOrd="2" destOrd="0" parTransId="{1ABB50EC-689D-4647-B826-CEDB6805FBC3}" sibTransId="{CCB725CF-6135-4729-9890-96866EF89B29}"/>
    <dgm:cxn modelId="{4F3A19A8-7C9C-4420-B0A1-6BD430E67509}" type="presOf" srcId="{15D8EFFF-EEA4-48A6-932B-AED56AC50235}" destId="{A434A305-3B15-42E2-8B48-E7235340E024}" srcOrd="1" destOrd="0" presId="urn:microsoft.com/office/officeart/2005/8/layout/pyramid1"/>
    <dgm:cxn modelId="{227584DE-8A09-4276-863D-998F7709E898}" srcId="{532BC316-9AB0-49F7-BE04-A8F3FAFE4994}" destId="{4862E83A-3BE5-4A2C-B76B-9309B606D555}" srcOrd="3" destOrd="0" parTransId="{5E8BFC80-E6BB-46BB-9E85-568BCB40C4D2}" sibTransId="{78018B69-DB12-4935-ACBB-7AE4004E2A29}"/>
    <dgm:cxn modelId="{011D39CE-2223-46FF-B246-BBA6AD5D652E}" type="presOf" srcId="{3760C525-5BC9-4F8A-82B6-B1970537C8D5}" destId="{E184A20A-5864-49D0-81F7-5E4A96ECAA0C}" srcOrd="0" destOrd="0" presId="urn:microsoft.com/office/officeart/2005/8/layout/pyramid1"/>
    <dgm:cxn modelId="{E1C9BF1F-090D-429C-B402-F225F4793DCC}" srcId="{532BC316-9AB0-49F7-BE04-A8F3FAFE4994}" destId="{C6B9DD92-E30B-41EF-BF67-2C136B517C9B}" srcOrd="4" destOrd="0" parTransId="{06A3AED6-A9F1-4334-B0B5-812C6D0B82C6}" sibTransId="{C924BEBE-A871-4C78-84BD-6B9D969AEE6E}"/>
    <dgm:cxn modelId="{13071213-B78C-4D31-BE2B-2D1CE573833A}" srcId="{532BC316-9AB0-49F7-BE04-A8F3FAFE4994}" destId="{75BFE24C-9134-4072-953B-1E922DB32E51}" srcOrd="0" destOrd="0" parTransId="{149285A6-C77E-4EA6-8391-F90A56B7B751}" sibTransId="{2A95ACB3-7EFC-4F26-BC77-60A06E49A7B1}"/>
    <dgm:cxn modelId="{9F042DAF-07F3-4EC9-80A8-F73372DE4AA5}" type="presOf" srcId="{15D8EFFF-EEA4-48A6-932B-AED56AC50235}" destId="{04B0735F-4C1B-4E99-9212-576E756DF2B8}" srcOrd="0" destOrd="0" presId="urn:microsoft.com/office/officeart/2005/8/layout/pyramid1"/>
    <dgm:cxn modelId="{455A6BE3-4671-48A5-AF8D-5768A960EDE2}" type="presOf" srcId="{C6B9DD92-E30B-41EF-BF67-2C136B517C9B}" destId="{744DEC2F-D8A6-467E-B6F0-D12CE6594AF8}" srcOrd="0" destOrd="0" presId="urn:microsoft.com/office/officeart/2005/8/layout/pyramid1"/>
    <dgm:cxn modelId="{F34BA361-C2D1-41A0-BCF9-A4D287BB7788}" type="presParOf" srcId="{B9B82860-2565-4918-A172-43A42B6EF222}" destId="{08F146A8-12DF-4F96-88AD-3712CE175DB2}" srcOrd="0" destOrd="0" presId="urn:microsoft.com/office/officeart/2005/8/layout/pyramid1"/>
    <dgm:cxn modelId="{98A1C0BA-C9CB-4C32-A94E-E4FD90096CA3}" type="presParOf" srcId="{08F146A8-12DF-4F96-88AD-3712CE175DB2}" destId="{A628AC58-EA9C-420A-9546-B10326AE94AE}" srcOrd="0" destOrd="0" presId="urn:microsoft.com/office/officeart/2005/8/layout/pyramid1"/>
    <dgm:cxn modelId="{1B854F1E-F3BA-4ABF-8C25-968107DB58AA}" type="presParOf" srcId="{08F146A8-12DF-4F96-88AD-3712CE175DB2}" destId="{27B7B8D7-AB9E-465C-AEF4-2C6B4EE2AB0E}" srcOrd="1" destOrd="0" presId="urn:microsoft.com/office/officeart/2005/8/layout/pyramid1"/>
    <dgm:cxn modelId="{FA2B72A1-DB52-40DD-B65C-9C653E99FF2A}" type="presParOf" srcId="{B9B82860-2565-4918-A172-43A42B6EF222}" destId="{32324F1C-3824-45A2-A889-0EA669702261}" srcOrd="1" destOrd="0" presId="urn:microsoft.com/office/officeart/2005/8/layout/pyramid1"/>
    <dgm:cxn modelId="{0F3DB98F-81DE-41D8-BF1F-9EBDFCAC6DDE}" type="presParOf" srcId="{32324F1C-3824-45A2-A889-0EA669702261}" destId="{E184A20A-5864-49D0-81F7-5E4A96ECAA0C}" srcOrd="0" destOrd="0" presId="urn:microsoft.com/office/officeart/2005/8/layout/pyramid1"/>
    <dgm:cxn modelId="{1508AD9D-E5F3-4FA2-8961-1892443EA394}" type="presParOf" srcId="{32324F1C-3824-45A2-A889-0EA669702261}" destId="{96F41451-4C69-417A-BCFB-6075B864C7EE}" srcOrd="1" destOrd="0" presId="urn:microsoft.com/office/officeart/2005/8/layout/pyramid1"/>
    <dgm:cxn modelId="{E87EF64E-6B41-4DFE-AD2B-E8D60BCD641A}" type="presParOf" srcId="{B9B82860-2565-4918-A172-43A42B6EF222}" destId="{70A5C3E0-EEFB-463F-BDB2-5363EFD99193}" srcOrd="2" destOrd="0" presId="urn:microsoft.com/office/officeart/2005/8/layout/pyramid1"/>
    <dgm:cxn modelId="{59A38359-077D-422C-AE57-5FD4C9A56245}" type="presParOf" srcId="{70A5C3E0-EEFB-463F-BDB2-5363EFD99193}" destId="{04B0735F-4C1B-4E99-9212-576E756DF2B8}" srcOrd="0" destOrd="0" presId="urn:microsoft.com/office/officeart/2005/8/layout/pyramid1"/>
    <dgm:cxn modelId="{FFB74020-0D8C-43B6-B070-BD449C90D979}" type="presParOf" srcId="{70A5C3E0-EEFB-463F-BDB2-5363EFD99193}" destId="{A434A305-3B15-42E2-8B48-E7235340E024}" srcOrd="1" destOrd="0" presId="urn:microsoft.com/office/officeart/2005/8/layout/pyramid1"/>
    <dgm:cxn modelId="{F9A1BDFB-B397-4277-B32F-B4550C01345B}" type="presParOf" srcId="{B9B82860-2565-4918-A172-43A42B6EF222}" destId="{1FCFF957-F587-4DED-9810-616512771264}" srcOrd="3" destOrd="0" presId="urn:microsoft.com/office/officeart/2005/8/layout/pyramid1"/>
    <dgm:cxn modelId="{5E59B0E8-81AC-4AE0-9148-59F01716C06E}" type="presParOf" srcId="{1FCFF957-F587-4DED-9810-616512771264}" destId="{BE1FF895-9972-4AB3-B8B2-307844DAE038}" srcOrd="0" destOrd="0" presId="urn:microsoft.com/office/officeart/2005/8/layout/pyramid1"/>
    <dgm:cxn modelId="{71422695-6FCA-46E7-9B91-BD4946F4E7C3}" type="presParOf" srcId="{1FCFF957-F587-4DED-9810-616512771264}" destId="{EB531B80-0136-45F3-81A7-890EE35F962A}" srcOrd="1" destOrd="0" presId="urn:microsoft.com/office/officeart/2005/8/layout/pyramid1"/>
    <dgm:cxn modelId="{18EC08D4-A1D0-4370-9CEB-81B292ED30C4}" type="presParOf" srcId="{B9B82860-2565-4918-A172-43A42B6EF222}" destId="{5B83172B-FBC0-48A4-8D1F-2A56284FE072}" srcOrd="4" destOrd="0" presId="urn:microsoft.com/office/officeart/2005/8/layout/pyramid1"/>
    <dgm:cxn modelId="{2083BD8A-6FA2-46AC-A3AE-07F302C28408}" type="presParOf" srcId="{5B83172B-FBC0-48A4-8D1F-2A56284FE072}" destId="{744DEC2F-D8A6-467E-B6F0-D12CE6594AF8}" srcOrd="0" destOrd="0" presId="urn:microsoft.com/office/officeart/2005/8/layout/pyramid1"/>
    <dgm:cxn modelId="{821B7843-6088-4CCF-9C91-200CA62FD7F2}" type="presParOf" srcId="{5B83172B-FBC0-48A4-8D1F-2A56284FE072}" destId="{56205CFF-F9AE-4A3E-821D-D8EF6469D70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2BC316-9AB0-49F7-BE04-A8F3FAFE499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75BFE24C-9134-4072-953B-1E922DB32E51}">
      <dgm:prSet phldrT="[Text]"/>
      <dgm:spPr/>
      <dgm:t>
        <a:bodyPr/>
        <a:lstStyle/>
        <a:p>
          <a:endParaRPr lang="en-US" dirty="0"/>
        </a:p>
      </dgm:t>
    </dgm:pt>
    <dgm:pt modelId="{149285A6-C77E-4EA6-8391-F90A56B7B751}" type="parTrans" cxnId="{13071213-B78C-4D31-BE2B-2D1CE573833A}">
      <dgm:prSet/>
      <dgm:spPr/>
      <dgm:t>
        <a:bodyPr/>
        <a:lstStyle/>
        <a:p>
          <a:endParaRPr lang="en-US"/>
        </a:p>
      </dgm:t>
    </dgm:pt>
    <dgm:pt modelId="{2A95ACB3-7EFC-4F26-BC77-60A06E49A7B1}" type="sibTrans" cxnId="{13071213-B78C-4D31-BE2B-2D1CE573833A}">
      <dgm:prSet/>
      <dgm:spPr/>
      <dgm:t>
        <a:bodyPr/>
        <a:lstStyle/>
        <a:p>
          <a:endParaRPr lang="en-US"/>
        </a:p>
      </dgm:t>
    </dgm:pt>
    <dgm:pt modelId="{4862E83A-3BE5-4A2C-B76B-9309B606D555}">
      <dgm:prSet phldrT="[Text]" custT="1"/>
      <dgm:spPr/>
      <dgm:t>
        <a:bodyPr/>
        <a:lstStyle/>
        <a:p>
          <a:r>
            <a:rPr lang="en-US" sz="3000" dirty="0"/>
            <a:t>Harm Reduction Messaging</a:t>
          </a:r>
        </a:p>
      </dgm:t>
    </dgm:pt>
    <dgm:pt modelId="{5E8BFC80-E6BB-46BB-9E85-568BCB40C4D2}" type="parTrans" cxnId="{227584DE-8A09-4276-863D-998F7709E898}">
      <dgm:prSet/>
      <dgm:spPr/>
      <dgm:t>
        <a:bodyPr/>
        <a:lstStyle/>
        <a:p>
          <a:endParaRPr lang="en-US"/>
        </a:p>
      </dgm:t>
    </dgm:pt>
    <dgm:pt modelId="{78018B69-DB12-4935-ACBB-7AE4004E2A29}" type="sibTrans" cxnId="{227584DE-8A09-4276-863D-998F7709E898}">
      <dgm:prSet/>
      <dgm:spPr/>
      <dgm:t>
        <a:bodyPr/>
        <a:lstStyle/>
        <a:p>
          <a:endParaRPr lang="en-US"/>
        </a:p>
      </dgm:t>
    </dgm:pt>
    <dgm:pt modelId="{C6B9DD92-E30B-41EF-BF67-2C136B517C9B}">
      <dgm:prSet phldrT="[Text]" custT="1"/>
      <dgm:spPr/>
      <dgm:t>
        <a:bodyPr/>
        <a:lstStyle/>
        <a:p>
          <a:r>
            <a:rPr lang="en-US" sz="3000" dirty="0"/>
            <a:t>Social Norms Campaign</a:t>
          </a:r>
        </a:p>
      </dgm:t>
    </dgm:pt>
    <dgm:pt modelId="{06A3AED6-A9F1-4334-B0B5-812C6D0B82C6}" type="parTrans" cxnId="{E1C9BF1F-090D-429C-B402-F225F4793DCC}">
      <dgm:prSet/>
      <dgm:spPr/>
      <dgm:t>
        <a:bodyPr/>
        <a:lstStyle/>
        <a:p>
          <a:endParaRPr lang="en-US"/>
        </a:p>
      </dgm:t>
    </dgm:pt>
    <dgm:pt modelId="{C924BEBE-A871-4C78-84BD-6B9D969AEE6E}" type="sibTrans" cxnId="{E1C9BF1F-090D-429C-B402-F225F4793DCC}">
      <dgm:prSet/>
      <dgm:spPr/>
      <dgm:t>
        <a:bodyPr/>
        <a:lstStyle/>
        <a:p>
          <a:endParaRPr lang="en-US"/>
        </a:p>
      </dgm:t>
    </dgm:pt>
    <dgm:pt modelId="{3760C525-5BC9-4F8A-82B6-B1970537C8D5}">
      <dgm:prSet phldrT="[Text]" custT="1"/>
      <dgm:spPr/>
      <dgm:t>
        <a:bodyPr/>
        <a:lstStyle/>
        <a:p>
          <a:r>
            <a:rPr lang="en-US" sz="3000" dirty="0"/>
            <a:t>BASICS</a:t>
          </a:r>
        </a:p>
      </dgm:t>
    </dgm:pt>
    <dgm:pt modelId="{BB42EB21-8075-4EF7-881A-185193746AB8}" type="parTrans" cxnId="{92143222-EDC9-405B-8773-1566142069D2}">
      <dgm:prSet/>
      <dgm:spPr/>
      <dgm:t>
        <a:bodyPr/>
        <a:lstStyle/>
        <a:p>
          <a:endParaRPr lang="en-US"/>
        </a:p>
      </dgm:t>
    </dgm:pt>
    <dgm:pt modelId="{42611473-BB4E-4B7A-8D7E-AEC8BD8A47AA}" type="sibTrans" cxnId="{92143222-EDC9-405B-8773-1566142069D2}">
      <dgm:prSet/>
      <dgm:spPr/>
      <dgm:t>
        <a:bodyPr/>
        <a:lstStyle/>
        <a:p>
          <a:endParaRPr lang="en-US"/>
        </a:p>
      </dgm:t>
    </dgm:pt>
    <dgm:pt modelId="{15D8EFFF-EEA4-48A6-932B-AED56AC50235}">
      <dgm:prSet phldrT="[Text]" custT="1"/>
      <dgm:spPr/>
      <dgm:t>
        <a:bodyPr/>
        <a:lstStyle/>
        <a:p>
          <a:r>
            <a:rPr lang="en-US" sz="3000" dirty="0"/>
            <a:t>Alcohol Classes</a:t>
          </a:r>
        </a:p>
      </dgm:t>
    </dgm:pt>
    <dgm:pt modelId="{1ABB50EC-689D-4647-B826-CEDB6805FBC3}" type="parTrans" cxnId="{664C12DE-DA0A-4BF1-A6E6-D1A5D6A5F4C0}">
      <dgm:prSet/>
      <dgm:spPr/>
      <dgm:t>
        <a:bodyPr/>
        <a:lstStyle/>
        <a:p>
          <a:endParaRPr lang="en-US"/>
        </a:p>
      </dgm:t>
    </dgm:pt>
    <dgm:pt modelId="{CCB725CF-6135-4729-9890-96866EF89B29}" type="sibTrans" cxnId="{664C12DE-DA0A-4BF1-A6E6-D1A5D6A5F4C0}">
      <dgm:prSet/>
      <dgm:spPr/>
      <dgm:t>
        <a:bodyPr/>
        <a:lstStyle/>
        <a:p>
          <a:endParaRPr lang="en-US"/>
        </a:p>
      </dgm:t>
    </dgm:pt>
    <dgm:pt modelId="{B9B82860-2565-4918-A172-43A42B6EF222}" type="pres">
      <dgm:prSet presAssocID="{532BC316-9AB0-49F7-BE04-A8F3FAFE4994}" presName="Name0" presStyleCnt="0">
        <dgm:presLayoutVars>
          <dgm:dir/>
          <dgm:animLvl val="lvl"/>
          <dgm:resizeHandles val="exact"/>
        </dgm:presLayoutVars>
      </dgm:prSet>
      <dgm:spPr/>
    </dgm:pt>
    <dgm:pt modelId="{08F146A8-12DF-4F96-88AD-3712CE175DB2}" type="pres">
      <dgm:prSet presAssocID="{75BFE24C-9134-4072-953B-1E922DB32E51}" presName="Name8" presStyleCnt="0"/>
      <dgm:spPr/>
    </dgm:pt>
    <dgm:pt modelId="{A628AC58-EA9C-420A-9546-B10326AE94AE}" type="pres">
      <dgm:prSet presAssocID="{75BFE24C-9134-4072-953B-1E922DB32E51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B7B8D7-AB9E-465C-AEF4-2C6B4EE2AB0E}" type="pres">
      <dgm:prSet presAssocID="{75BFE24C-9134-4072-953B-1E922DB32E5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24F1C-3824-45A2-A889-0EA669702261}" type="pres">
      <dgm:prSet presAssocID="{3760C525-5BC9-4F8A-82B6-B1970537C8D5}" presName="Name8" presStyleCnt="0"/>
      <dgm:spPr/>
    </dgm:pt>
    <dgm:pt modelId="{E184A20A-5864-49D0-81F7-5E4A96ECAA0C}" type="pres">
      <dgm:prSet presAssocID="{3760C525-5BC9-4F8A-82B6-B1970537C8D5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41451-4C69-417A-BCFB-6075B864C7EE}" type="pres">
      <dgm:prSet presAssocID="{3760C525-5BC9-4F8A-82B6-B1970537C8D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5C3E0-EEFB-463F-BDB2-5363EFD99193}" type="pres">
      <dgm:prSet presAssocID="{15D8EFFF-EEA4-48A6-932B-AED56AC50235}" presName="Name8" presStyleCnt="0"/>
      <dgm:spPr/>
    </dgm:pt>
    <dgm:pt modelId="{04B0735F-4C1B-4E99-9212-576E756DF2B8}" type="pres">
      <dgm:prSet presAssocID="{15D8EFFF-EEA4-48A6-932B-AED56AC50235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4A305-3B15-42E2-8B48-E7235340E024}" type="pres">
      <dgm:prSet presAssocID="{15D8EFFF-EEA4-48A6-932B-AED56AC5023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FF957-F587-4DED-9810-616512771264}" type="pres">
      <dgm:prSet presAssocID="{4862E83A-3BE5-4A2C-B76B-9309B606D555}" presName="Name8" presStyleCnt="0"/>
      <dgm:spPr/>
    </dgm:pt>
    <dgm:pt modelId="{BE1FF895-9972-4AB3-B8B2-307844DAE038}" type="pres">
      <dgm:prSet presAssocID="{4862E83A-3BE5-4A2C-B76B-9309B606D555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31B80-0136-45F3-81A7-890EE35F962A}" type="pres">
      <dgm:prSet presAssocID="{4862E83A-3BE5-4A2C-B76B-9309B606D55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83172B-FBC0-48A4-8D1F-2A56284FE072}" type="pres">
      <dgm:prSet presAssocID="{C6B9DD92-E30B-41EF-BF67-2C136B517C9B}" presName="Name8" presStyleCnt="0"/>
      <dgm:spPr/>
    </dgm:pt>
    <dgm:pt modelId="{744DEC2F-D8A6-467E-B6F0-D12CE6594AF8}" type="pres">
      <dgm:prSet presAssocID="{C6B9DD92-E30B-41EF-BF67-2C136B517C9B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05CFF-F9AE-4A3E-821D-D8EF6469D701}" type="pres">
      <dgm:prSet presAssocID="{C6B9DD92-E30B-41EF-BF67-2C136B517C9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1A44D6-7FA9-4836-B525-A850E70FE498}" type="presOf" srcId="{75BFE24C-9134-4072-953B-1E922DB32E51}" destId="{27B7B8D7-AB9E-465C-AEF4-2C6B4EE2AB0E}" srcOrd="1" destOrd="0" presId="urn:microsoft.com/office/officeart/2005/8/layout/pyramid1"/>
    <dgm:cxn modelId="{CD448B92-BF63-4D79-A206-B6CEA9D28AAC}" type="presOf" srcId="{75BFE24C-9134-4072-953B-1E922DB32E51}" destId="{A628AC58-EA9C-420A-9546-B10326AE94AE}" srcOrd="0" destOrd="0" presId="urn:microsoft.com/office/officeart/2005/8/layout/pyramid1"/>
    <dgm:cxn modelId="{92143222-EDC9-405B-8773-1566142069D2}" srcId="{532BC316-9AB0-49F7-BE04-A8F3FAFE4994}" destId="{3760C525-5BC9-4F8A-82B6-B1970537C8D5}" srcOrd="1" destOrd="0" parTransId="{BB42EB21-8075-4EF7-881A-185193746AB8}" sibTransId="{42611473-BB4E-4B7A-8D7E-AEC8BD8A47AA}"/>
    <dgm:cxn modelId="{AEE8D3FB-606B-46E6-9222-A989B6255E59}" type="presOf" srcId="{4862E83A-3BE5-4A2C-B76B-9309B606D555}" destId="{BE1FF895-9972-4AB3-B8B2-307844DAE038}" srcOrd="0" destOrd="0" presId="urn:microsoft.com/office/officeart/2005/8/layout/pyramid1"/>
    <dgm:cxn modelId="{2EF1E6B0-6528-4054-906D-D9C713AE29F6}" type="presOf" srcId="{4862E83A-3BE5-4A2C-B76B-9309B606D555}" destId="{EB531B80-0136-45F3-81A7-890EE35F962A}" srcOrd="1" destOrd="0" presId="urn:microsoft.com/office/officeart/2005/8/layout/pyramid1"/>
    <dgm:cxn modelId="{FC19F96A-060D-419C-91CA-F8CB66B5F1A8}" type="presOf" srcId="{C6B9DD92-E30B-41EF-BF67-2C136B517C9B}" destId="{56205CFF-F9AE-4A3E-821D-D8EF6469D701}" srcOrd="1" destOrd="0" presId="urn:microsoft.com/office/officeart/2005/8/layout/pyramid1"/>
    <dgm:cxn modelId="{B96B75E2-8BD7-4920-98B4-7C0D507F7908}" type="presOf" srcId="{532BC316-9AB0-49F7-BE04-A8F3FAFE4994}" destId="{B9B82860-2565-4918-A172-43A42B6EF222}" srcOrd="0" destOrd="0" presId="urn:microsoft.com/office/officeart/2005/8/layout/pyramid1"/>
    <dgm:cxn modelId="{8F1769F5-3469-4D98-A60C-87B6C67D84D5}" type="presOf" srcId="{3760C525-5BC9-4F8A-82B6-B1970537C8D5}" destId="{96F41451-4C69-417A-BCFB-6075B864C7EE}" srcOrd="1" destOrd="0" presId="urn:microsoft.com/office/officeart/2005/8/layout/pyramid1"/>
    <dgm:cxn modelId="{664C12DE-DA0A-4BF1-A6E6-D1A5D6A5F4C0}" srcId="{532BC316-9AB0-49F7-BE04-A8F3FAFE4994}" destId="{15D8EFFF-EEA4-48A6-932B-AED56AC50235}" srcOrd="2" destOrd="0" parTransId="{1ABB50EC-689D-4647-B826-CEDB6805FBC3}" sibTransId="{CCB725CF-6135-4729-9890-96866EF89B29}"/>
    <dgm:cxn modelId="{4F3A19A8-7C9C-4420-B0A1-6BD430E67509}" type="presOf" srcId="{15D8EFFF-EEA4-48A6-932B-AED56AC50235}" destId="{A434A305-3B15-42E2-8B48-E7235340E024}" srcOrd="1" destOrd="0" presId="urn:microsoft.com/office/officeart/2005/8/layout/pyramid1"/>
    <dgm:cxn modelId="{227584DE-8A09-4276-863D-998F7709E898}" srcId="{532BC316-9AB0-49F7-BE04-A8F3FAFE4994}" destId="{4862E83A-3BE5-4A2C-B76B-9309B606D555}" srcOrd="3" destOrd="0" parTransId="{5E8BFC80-E6BB-46BB-9E85-568BCB40C4D2}" sibTransId="{78018B69-DB12-4935-ACBB-7AE4004E2A29}"/>
    <dgm:cxn modelId="{011D39CE-2223-46FF-B246-BBA6AD5D652E}" type="presOf" srcId="{3760C525-5BC9-4F8A-82B6-B1970537C8D5}" destId="{E184A20A-5864-49D0-81F7-5E4A96ECAA0C}" srcOrd="0" destOrd="0" presId="urn:microsoft.com/office/officeart/2005/8/layout/pyramid1"/>
    <dgm:cxn modelId="{E1C9BF1F-090D-429C-B402-F225F4793DCC}" srcId="{532BC316-9AB0-49F7-BE04-A8F3FAFE4994}" destId="{C6B9DD92-E30B-41EF-BF67-2C136B517C9B}" srcOrd="4" destOrd="0" parTransId="{06A3AED6-A9F1-4334-B0B5-812C6D0B82C6}" sibTransId="{C924BEBE-A871-4C78-84BD-6B9D969AEE6E}"/>
    <dgm:cxn modelId="{13071213-B78C-4D31-BE2B-2D1CE573833A}" srcId="{532BC316-9AB0-49F7-BE04-A8F3FAFE4994}" destId="{75BFE24C-9134-4072-953B-1E922DB32E51}" srcOrd="0" destOrd="0" parTransId="{149285A6-C77E-4EA6-8391-F90A56B7B751}" sibTransId="{2A95ACB3-7EFC-4F26-BC77-60A06E49A7B1}"/>
    <dgm:cxn modelId="{9F042DAF-07F3-4EC9-80A8-F73372DE4AA5}" type="presOf" srcId="{15D8EFFF-EEA4-48A6-932B-AED56AC50235}" destId="{04B0735F-4C1B-4E99-9212-576E756DF2B8}" srcOrd="0" destOrd="0" presId="urn:microsoft.com/office/officeart/2005/8/layout/pyramid1"/>
    <dgm:cxn modelId="{455A6BE3-4671-48A5-AF8D-5768A960EDE2}" type="presOf" srcId="{C6B9DD92-E30B-41EF-BF67-2C136B517C9B}" destId="{744DEC2F-D8A6-467E-B6F0-D12CE6594AF8}" srcOrd="0" destOrd="0" presId="urn:microsoft.com/office/officeart/2005/8/layout/pyramid1"/>
    <dgm:cxn modelId="{F34BA361-C2D1-41A0-BCF9-A4D287BB7788}" type="presParOf" srcId="{B9B82860-2565-4918-A172-43A42B6EF222}" destId="{08F146A8-12DF-4F96-88AD-3712CE175DB2}" srcOrd="0" destOrd="0" presId="urn:microsoft.com/office/officeart/2005/8/layout/pyramid1"/>
    <dgm:cxn modelId="{98A1C0BA-C9CB-4C32-A94E-E4FD90096CA3}" type="presParOf" srcId="{08F146A8-12DF-4F96-88AD-3712CE175DB2}" destId="{A628AC58-EA9C-420A-9546-B10326AE94AE}" srcOrd="0" destOrd="0" presId="urn:microsoft.com/office/officeart/2005/8/layout/pyramid1"/>
    <dgm:cxn modelId="{1B854F1E-F3BA-4ABF-8C25-968107DB58AA}" type="presParOf" srcId="{08F146A8-12DF-4F96-88AD-3712CE175DB2}" destId="{27B7B8D7-AB9E-465C-AEF4-2C6B4EE2AB0E}" srcOrd="1" destOrd="0" presId="urn:microsoft.com/office/officeart/2005/8/layout/pyramid1"/>
    <dgm:cxn modelId="{FA2B72A1-DB52-40DD-B65C-9C653E99FF2A}" type="presParOf" srcId="{B9B82860-2565-4918-A172-43A42B6EF222}" destId="{32324F1C-3824-45A2-A889-0EA669702261}" srcOrd="1" destOrd="0" presId="urn:microsoft.com/office/officeart/2005/8/layout/pyramid1"/>
    <dgm:cxn modelId="{0F3DB98F-81DE-41D8-BF1F-9EBDFCAC6DDE}" type="presParOf" srcId="{32324F1C-3824-45A2-A889-0EA669702261}" destId="{E184A20A-5864-49D0-81F7-5E4A96ECAA0C}" srcOrd="0" destOrd="0" presId="urn:microsoft.com/office/officeart/2005/8/layout/pyramid1"/>
    <dgm:cxn modelId="{1508AD9D-E5F3-4FA2-8961-1892443EA394}" type="presParOf" srcId="{32324F1C-3824-45A2-A889-0EA669702261}" destId="{96F41451-4C69-417A-BCFB-6075B864C7EE}" srcOrd="1" destOrd="0" presId="urn:microsoft.com/office/officeart/2005/8/layout/pyramid1"/>
    <dgm:cxn modelId="{E87EF64E-6B41-4DFE-AD2B-E8D60BCD641A}" type="presParOf" srcId="{B9B82860-2565-4918-A172-43A42B6EF222}" destId="{70A5C3E0-EEFB-463F-BDB2-5363EFD99193}" srcOrd="2" destOrd="0" presId="urn:microsoft.com/office/officeart/2005/8/layout/pyramid1"/>
    <dgm:cxn modelId="{59A38359-077D-422C-AE57-5FD4C9A56245}" type="presParOf" srcId="{70A5C3E0-EEFB-463F-BDB2-5363EFD99193}" destId="{04B0735F-4C1B-4E99-9212-576E756DF2B8}" srcOrd="0" destOrd="0" presId="urn:microsoft.com/office/officeart/2005/8/layout/pyramid1"/>
    <dgm:cxn modelId="{FFB74020-0D8C-43B6-B070-BD449C90D979}" type="presParOf" srcId="{70A5C3E0-EEFB-463F-BDB2-5363EFD99193}" destId="{A434A305-3B15-42E2-8B48-E7235340E024}" srcOrd="1" destOrd="0" presId="urn:microsoft.com/office/officeart/2005/8/layout/pyramid1"/>
    <dgm:cxn modelId="{F9A1BDFB-B397-4277-B32F-B4550C01345B}" type="presParOf" srcId="{B9B82860-2565-4918-A172-43A42B6EF222}" destId="{1FCFF957-F587-4DED-9810-616512771264}" srcOrd="3" destOrd="0" presId="urn:microsoft.com/office/officeart/2005/8/layout/pyramid1"/>
    <dgm:cxn modelId="{5E59B0E8-81AC-4AE0-9148-59F01716C06E}" type="presParOf" srcId="{1FCFF957-F587-4DED-9810-616512771264}" destId="{BE1FF895-9972-4AB3-B8B2-307844DAE038}" srcOrd="0" destOrd="0" presId="urn:microsoft.com/office/officeart/2005/8/layout/pyramid1"/>
    <dgm:cxn modelId="{71422695-6FCA-46E7-9B91-BD4946F4E7C3}" type="presParOf" srcId="{1FCFF957-F587-4DED-9810-616512771264}" destId="{EB531B80-0136-45F3-81A7-890EE35F962A}" srcOrd="1" destOrd="0" presId="urn:microsoft.com/office/officeart/2005/8/layout/pyramid1"/>
    <dgm:cxn modelId="{18EC08D4-A1D0-4370-9CEB-81B292ED30C4}" type="presParOf" srcId="{B9B82860-2565-4918-A172-43A42B6EF222}" destId="{5B83172B-FBC0-48A4-8D1F-2A56284FE072}" srcOrd="4" destOrd="0" presId="urn:microsoft.com/office/officeart/2005/8/layout/pyramid1"/>
    <dgm:cxn modelId="{2083BD8A-6FA2-46AC-A3AE-07F302C28408}" type="presParOf" srcId="{5B83172B-FBC0-48A4-8D1F-2A56284FE072}" destId="{744DEC2F-D8A6-467E-B6F0-D12CE6594AF8}" srcOrd="0" destOrd="0" presId="urn:microsoft.com/office/officeart/2005/8/layout/pyramid1"/>
    <dgm:cxn modelId="{821B7843-6088-4CCF-9C91-200CA62FD7F2}" type="presParOf" srcId="{5B83172B-FBC0-48A4-8D1F-2A56284FE072}" destId="{56205CFF-F9AE-4A3E-821D-D8EF6469D70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2BC316-9AB0-49F7-BE04-A8F3FAFE499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75BFE24C-9134-4072-953B-1E922DB32E51}">
      <dgm:prSet phldrT="[Text]"/>
      <dgm:spPr/>
      <dgm:t>
        <a:bodyPr/>
        <a:lstStyle/>
        <a:p>
          <a:endParaRPr lang="en-US" dirty="0"/>
        </a:p>
      </dgm:t>
    </dgm:pt>
    <dgm:pt modelId="{149285A6-C77E-4EA6-8391-F90A56B7B751}" type="parTrans" cxnId="{13071213-B78C-4D31-BE2B-2D1CE573833A}">
      <dgm:prSet/>
      <dgm:spPr/>
      <dgm:t>
        <a:bodyPr/>
        <a:lstStyle/>
        <a:p>
          <a:endParaRPr lang="en-US"/>
        </a:p>
      </dgm:t>
    </dgm:pt>
    <dgm:pt modelId="{2A95ACB3-7EFC-4F26-BC77-60A06E49A7B1}" type="sibTrans" cxnId="{13071213-B78C-4D31-BE2B-2D1CE573833A}">
      <dgm:prSet/>
      <dgm:spPr/>
      <dgm:t>
        <a:bodyPr/>
        <a:lstStyle/>
        <a:p>
          <a:endParaRPr lang="en-US"/>
        </a:p>
      </dgm:t>
    </dgm:pt>
    <dgm:pt modelId="{4862E83A-3BE5-4A2C-B76B-9309B606D555}">
      <dgm:prSet phldrT="[Text]" custT="1"/>
      <dgm:spPr/>
      <dgm:t>
        <a:bodyPr/>
        <a:lstStyle/>
        <a:p>
          <a:r>
            <a:rPr lang="en-US" sz="3000" dirty="0"/>
            <a:t>Harm Reduction Messaging</a:t>
          </a:r>
        </a:p>
      </dgm:t>
    </dgm:pt>
    <dgm:pt modelId="{5E8BFC80-E6BB-46BB-9E85-568BCB40C4D2}" type="parTrans" cxnId="{227584DE-8A09-4276-863D-998F7709E898}">
      <dgm:prSet/>
      <dgm:spPr/>
      <dgm:t>
        <a:bodyPr/>
        <a:lstStyle/>
        <a:p>
          <a:endParaRPr lang="en-US"/>
        </a:p>
      </dgm:t>
    </dgm:pt>
    <dgm:pt modelId="{78018B69-DB12-4935-ACBB-7AE4004E2A29}" type="sibTrans" cxnId="{227584DE-8A09-4276-863D-998F7709E898}">
      <dgm:prSet/>
      <dgm:spPr/>
      <dgm:t>
        <a:bodyPr/>
        <a:lstStyle/>
        <a:p>
          <a:endParaRPr lang="en-US"/>
        </a:p>
      </dgm:t>
    </dgm:pt>
    <dgm:pt modelId="{C6B9DD92-E30B-41EF-BF67-2C136B517C9B}">
      <dgm:prSet phldrT="[Text]" custT="1"/>
      <dgm:spPr/>
      <dgm:t>
        <a:bodyPr/>
        <a:lstStyle/>
        <a:p>
          <a:r>
            <a:rPr lang="en-US" sz="3000" dirty="0"/>
            <a:t>Social Norms Campaign</a:t>
          </a:r>
        </a:p>
      </dgm:t>
    </dgm:pt>
    <dgm:pt modelId="{06A3AED6-A9F1-4334-B0B5-812C6D0B82C6}" type="parTrans" cxnId="{E1C9BF1F-090D-429C-B402-F225F4793DCC}">
      <dgm:prSet/>
      <dgm:spPr/>
      <dgm:t>
        <a:bodyPr/>
        <a:lstStyle/>
        <a:p>
          <a:endParaRPr lang="en-US"/>
        </a:p>
      </dgm:t>
    </dgm:pt>
    <dgm:pt modelId="{C924BEBE-A871-4C78-84BD-6B9D969AEE6E}" type="sibTrans" cxnId="{E1C9BF1F-090D-429C-B402-F225F4793DCC}">
      <dgm:prSet/>
      <dgm:spPr/>
      <dgm:t>
        <a:bodyPr/>
        <a:lstStyle/>
        <a:p>
          <a:endParaRPr lang="en-US"/>
        </a:p>
      </dgm:t>
    </dgm:pt>
    <dgm:pt modelId="{3760C525-5BC9-4F8A-82B6-B1970537C8D5}">
      <dgm:prSet phldrT="[Text]" custT="1"/>
      <dgm:spPr/>
      <dgm:t>
        <a:bodyPr/>
        <a:lstStyle/>
        <a:p>
          <a:r>
            <a:rPr lang="en-US" sz="3000" dirty="0"/>
            <a:t>BASICS</a:t>
          </a:r>
        </a:p>
      </dgm:t>
    </dgm:pt>
    <dgm:pt modelId="{BB42EB21-8075-4EF7-881A-185193746AB8}" type="parTrans" cxnId="{92143222-EDC9-405B-8773-1566142069D2}">
      <dgm:prSet/>
      <dgm:spPr/>
      <dgm:t>
        <a:bodyPr/>
        <a:lstStyle/>
        <a:p>
          <a:endParaRPr lang="en-US"/>
        </a:p>
      </dgm:t>
    </dgm:pt>
    <dgm:pt modelId="{42611473-BB4E-4B7A-8D7E-AEC8BD8A47AA}" type="sibTrans" cxnId="{92143222-EDC9-405B-8773-1566142069D2}">
      <dgm:prSet/>
      <dgm:spPr/>
      <dgm:t>
        <a:bodyPr/>
        <a:lstStyle/>
        <a:p>
          <a:endParaRPr lang="en-US"/>
        </a:p>
      </dgm:t>
    </dgm:pt>
    <dgm:pt modelId="{15D8EFFF-EEA4-48A6-932B-AED56AC50235}">
      <dgm:prSet phldrT="[Text]" custT="1"/>
      <dgm:spPr/>
      <dgm:t>
        <a:bodyPr/>
        <a:lstStyle/>
        <a:p>
          <a:r>
            <a:rPr lang="en-US" sz="3000" dirty="0"/>
            <a:t>Alcohol Classes</a:t>
          </a:r>
        </a:p>
      </dgm:t>
    </dgm:pt>
    <dgm:pt modelId="{1ABB50EC-689D-4647-B826-CEDB6805FBC3}" type="parTrans" cxnId="{664C12DE-DA0A-4BF1-A6E6-D1A5D6A5F4C0}">
      <dgm:prSet/>
      <dgm:spPr/>
      <dgm:t>
        <a:bodyPr/>
        <a:lstStyle/>
        <a:p>
          <a:endParaRPr lang="en-US"/>
        </a:p>
      </dgm:t>
    </dgm:pt>
    <dgm:pt modelId="{CCB725CF-6135-4729-9890-96866EF89B29}" type="sibTrans" cxnId="{664C12DE-DA0A-4BF1-A6E6-D1A5D6A5F4C0}">
      <dgm:prSet/>
      <dgm:spPr/>
      <dgm:t>
        <a:bodyPr/>
        <a:lstStyle/>
        <a:p>
          <a:endParaRPr lang="en-US"/>
        </a:p>
      </dgm:t>
    </dgm:pt>
    <dgm:pt modelId="{B9B82860-2565-4918-A172-43A42B6EF222}" type="pres">
      <dgm:prSet presAssocID="{532BC316-9AB0-49F7-BE04-A8F3FAFE4994}" presName="Name0" presStyleCnt="0">
        <dgm:presLayoutVars>
          <dgm:dir/>
          <dgm:animLvl val="lvl"/>
          <dgm:resizeHandles val="exact"/>
        </dgm:presLayoutVars>
      </dgm:prSet>
      <dgm:spPr/>
    </dgm:pt>
    <dgm:pt modelId="{08F146A8-12DF-4F96-88AD-3712CE175DB2}" type="pres">
      <dgm:prSet presAssocID="{75BFE24C-9134-4072-953B-1E922DB32E51}" presName="Name8" presStyleCnt="0"/>
      <dgm:spPr/>
    </dgm:pt>
    <dgm:pt modelId="{A628AC58-EA9C-420A-9546-B10326AE94AE}" type="pres">
      <dgm:prSet presAssocID="{75BFE24C-9134-4072-953B-1E922DB32E51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B7B8D7-AB9E-465C-AEF4-2C6B4EE2AB0E}" type="pres">
      <dgm:prSet presAssocID="{75BFE24C-9134-4072-953B-1E922DB32E5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24F1C-3824-45A2-A889-0EA669702261}" type="pres">
      <dgm:prSet presAssocID="{3760C525-5BC9-4F8A-82B6-B1970537C8D5}" presName="Name8" presStyleCnt="0"/>
      <dgm:spPr/>
    </dgm:pt>
    <dgm:pt modelId="{E184A20A-5864-49D0-81F7-5E4A96ECAA0C}" type="pres">
      <dgm:prSet presAssocID="{3760C525-5BC9-4F8A-82B6-B1970537C8D5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41451-4C69-417A-BCFB-6075B864C7EE}" type="pres">
      <dgm:prSet presAssocID="{3760C525-5BC9-4F8A-82B6-B1970537C8D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5C3E0-EEFB-463F-BDB2-5363EFD99193}" type="pres">
      <dgm:prSet presAssocID="{15D8EFFF-EEA4-48A6-932B-AED56AC50235}" presName="Name8" presStyleCnt="0"/>
      <dgm:spPr/>
    </dgm:pt>
    <dgm:pt modelId="{04B0735F-4C1B-4E99-9212-576E756DF2B8}" type="pres">
      <dgm:prSet presAssocID="{15D8EFFF-EEA4-48A6-932B-AED56AC50235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4A305-3B15-42E2-8B48-E7235340E024}" type="pres">
      <dgm:prSet presAssocID="{15D8EFFF-EEA4-48A6-932B-AED56AC5023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FF957-F587-4DED-9810-616512771264}" type="pres">
      <dgm:prSet presAssocID="{4862E83A-3BE5-4A2C-B76B-9309B606D555}" presName="Name8" presStyleCnt="0"/>
      <dgm:spPr/>
    </dgm:pt>
    <dgm:pt modelId="{BE1FF895-9972-4AB3-B8B2-307844DAE038}" type="pres">
      <dgm:prSet presAssocID="{4862E83A-3BE5-4A2C-B76B-9309B606D555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31B80-0136-45F3-81A7-890EE35F962A}" type="pres">
      <dgm:prSet presAssocID="{4862E83A-3BE5-4A2C-B76B-9309B606D55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83172B-FBC0-48A4-8D1F-2A56284FE072}" type="pres">
      <dgm:prSet presAssocID="{C6B9DD92-E30B-41EF-BF67-2C136B517C9B}" presName="Name8" presStyleCnt="0"/>
      <dgm:spPr/>
    </dgm:pt>
    <dgm:pt modelId="{744DEC2F-D8A6-467E-B6F0-D12CE6594AF8}" type="pres">
      <dgm:prSet presAssocID="{C6B9DD92-E30B-41EF-BF67-2C136B517C9B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05CFF-F9AE-4A3E-821D-D8EF6469D701}" type="pres">
      <dgm:prSet presAssocID="{C6B9DD92-E30B-41EF-BF67-2C136B517C9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1A44D6-7FA9-4836-B525-A850E70FE498}" type="presOf" srcId="{75BFE24C-9134-4072-953B-1E922DB32E51}" destId="{27B7B8D7-AB9E-465C-AEF4-2C6B4EE2AB0E}" srcOrd="1" destOrd="0" presId="urn:microsoft.com/office/officeart/2005/8/layout/pyramid1"/>
    <dgm:cxn modelId="{CD448B92-BF63-4D79-A206-B6CEA9D28AAC}" type="presOf" srcId="{75BFE24C-9134-4072-953B-1E922DB32E51}" destId="{A628AC58-EA9C-420A-9546-B10326AE94AE}" srcOrd="0" destOrd="0" presId="urn:microsoft.com/office/officeart/2005/8/layout/pyramid1"/>
    <dgm:cxn modelId="{92143222-EDC9-405B-8773-1566142069D2}" srcId="{532BC316-9AB0-49F7-BE04-A8F3FAFE4994}" destId="{3760C525-5BC9-4F8A-82B6-B1970537C8D5}" srcOrd="1" destOrd="0" parTransId="{BB42EB21-8075-4EF7-881A-185193746AB8}" sibTransId="{42611473-BB4E-4B7A-8D7E-AEC8BD8A47AA}"/>
    <dgm:cxn modelId="{AEE8D3FB-606B-46E6-9222-A989B6255E59}" type="presOf" srcId="{4862E83A-3BE5-4A2C-B76B-9309B606D555}" destId="{BE1FF895-9972-4AB3-B8B2-307844DAE038}" srcOrd="0" destOrd="0" presId="urn:microsoft.com/office/officeart/2005/8/layout/pyramid1"/>
    <dgm:cxn modelId="{2EF1E6B0-6528-4054-906D-D9C713AE29F6}" type="presOf" srcId="{4862E83A-3BE5-4A2C-B76B-9309B606D555}" destId="{EB531B80-0136-45F3-81A7-890EE35F962A}" srcOrd="1" destOrd="0" presId="urn:microsoft.com/office/officeart/2005/8/layout/pyramid1"/>
    <dgm:cxn modelId="{FC19F96A-060D-419C-91CA-F8CB66B5F1A8}" type="presOf" srcId="{C6B9DD92-E30B-41EF-BF67-2C136B517C9B}" destId="{56205CFF-F9AE-4A3E-821D-D8EF6469D701}" srcOrd="1" destOrd="0" presId="urn:microsoft.com/office/officeart/2005/8/layout/pyramid1"/>
    <dgm:cxn modelId="{B96B75E2-8BD7-4920-98B4-7C0D507F7908}" type="presOf" srcId="{532BC316-9AB0-49F7-BE04-A8F3FAFE4994}" destId="{B9B82860-2565-4918-A172-43A42B6EF222}" srcOrd="0" destOrd="0" presId="urn:microsoft.com/office/officeart/2005/8/layout/pyramid1"/>
    <dgm:cxn modelId="{8F1769F5-3469-4D98-A60C-87B6C67D84D5}" type="presOf" srcId="{3760C525-5BC9-4F8A-82B6-B1970537C8D5}" destId="{96F41451-4C69-417A-BCFB-6075B864C7EE}" srcOrd="1" destOrd="0" presId="urn:microsoft.com/office/officeart/2005/8/layout/pyramid1"/>
    <dgm:cxn modelId="{664C12DE-DA0A-4BF1-A6E6-D1A5D6A5F4C0}" srcId="{532BC316-9AB0-49F7-BE04-A8F3FAFE4994}" destId="{15D8EFFF-EEA4-48A6-932B-AED56AC50235}" srcOrd="2" destOrd="0" parTransId="{1ABB50EC-689D-4647-B826-CEDB6805FBC3}" sibTransId="{CCB725CF-6135-4729-9890-96866EF89B29}"/>
    <dgm:cxn modelId="{4F3A19A8-7C9C-4420-B0A1-6BD430E67509}" type="presOf" srcId="{15D8EFFF-EEA4-48A6-932B-AED56AC50235}" destId="{A434A305-3B15-42E2-8B48-E7235340E024}" srcOrd="1" destOrd="0" presId="urn:microsoft.com/office/officeart/2005/8/layout/pyramid1"/>
    <dgm:cxn modelId="{227584DE-8A09-4276-863D-998F7709E898}" srcId="{532BC316-9AB0-49F7-BE04-A8F3FAFE4994}" destId="{4862E83A-3BE5-4A2C-B76B-9309B606D555}" srcOrd="3" destOrd="0" parTransId="{5E8BFC80-E6BB-46BB-9E85-568BCB40C4D2}" sibTransId="{78018B69-DB12-4935-ACBB-7AE4004E2A29}"/>
    <dgm:cxn modelId="{011D39CE-2223-46FF-B246-BBA6AD5D652E}" type="presOf" srcId="{3760C525-5BC9-4F8A-82B6-B1970537C8D5}" destId="{E184A20A-5864-49D0-81F7-5E4A96ECAA0C}" srcOrd="0" destOrd="0" presId="urn:microsoft.com/office/officeart/2005/8/layout/pyramid1"/>
    <dgm:cxn modelId="{E1C9BF1F-090D-429C-B402-F225F4793DCC}" srcId="{532BC316-9AB0-49F7-BE04-A8F3FAFE4994}" destId="{C6B9DD92-E30B-41EF-BF67-2C136B517C9B}" srcOrd="4" destOrd="0" parTransId="{06A3AED6-A9F1-4334-B0B5-812C6D0B82C6}" sibTransId="{C924BEBE-A871-4C78-84BD-6B9D969AEE6E}"/>
    <dgm:cxn modelId="{13071213-B78C-4D31-BE2B-2D1CE573833A}" srcId="{532BC316-9AB0-49F7-BE04-A8F3FAFE4994}" destId="{75BFE24C-9134-4072-953B-1E922DB32E51}" srcOrd="0" destOrd="0" parTransId="{149285A6-C77E-4EA6-8391-F90A56B7B751}" sibTransId="{2A95ACB3-7EFC-4F26-BC77-60A06E49A7B1}"/>
    <dgm:cxn modelId="{9F042DAF-07F3-4EC9-80A8-F73372DE4AA5}" type="presOf" srcId="{15D8EFFF-EEA4-48A6-932B-AED56AC50235}" destId="{04B0735F-4C1B-4E99-9212-576E756DF2B8}" srcOrd="0" destOrd="0" presId="urn:microsoft.com/office/officeart/2005/8/layout/pyramid1"/>
    <dgm:cxn modelId="{455A6BE3-4671-48A5-AF8D-5768A960EDE2}" type="presOf" srcId="{C6B9DD92-E30B-41EF-BF67-2C136B517C9B}" destId="{744DEC2F-D8A6-467E-B6F0-D12CE6594AF8}" srcOrd="0" destOrd="0" presId="urn:microsoft.com/office/officeart/2005/8/layout/pyramid1"/>
    <dgm:cxn modelId="{F34BA361-C2D1-41A0-BCF9-A4D287BB7788}" type="presParOf" srcId="{B9B82860-2565-4918-A172-43A42B6EF222}" destId="{08F146A8-12DF-4F96-88AD-3712CE175DB2}" srcOrd="0" destOrd="0" presId="urn:microsoft.com/office/officeart/2005/8/layout/pyramid1"/>
    <dgm:cxn modelId="{98A1C0BA-C9CB-4C32-A94E-E4FD90096CA3}" type="presParOf" srcId="{08F146A8-12DF-4F96-88AD-3712CE175DB2}" destId="{A628AC58-EA9C-420A-9546-B10326AE94AE}" srcOrd="0" destOrd="0" presId="urn:microsoft.com/office/officeart/2005/8/layout/pyramid1"/>
    <dgm:cxn modelId="{1B854F1E-F3BA-4ABF-8C25-968107DB58AA}" type="presParOf" srcId="{08F146A8-12DF-4F96-88AD-3712CE175DB2}" destId="{27B7B8D7-AB9E-465C-AEF4-2C6B4EE2AB0E}" srcOrd="1" destOrd="0" presId="urn:microsoft.com/office/officeart/2005/8/layout/pyramid1"/>
    <dgm:cxn modelId="{FA2B72A1-DB52-40DD-B65C-9C653E99FF2A}" type="presParOf" srcId="{B9B82860-2565-4918-A172-43A42B6EF222}" destId="{32324F1C-3824-45A2-A889-0EA669702261}" srcOrd="1" destOrd="0" presId="urn:microsoft.com/office/officeart/2005/8/layout/pyramid1"/>
    <dgm:cxn modelId="{0F3DB98F-81DE-41D8-BF1F-9EBDFCAC6DDE}" type="presParOf" srcId="{32324F1C-3824-45A2-A889-0EA669702261}" destId="{E184A20A-5864-49D0-81F7-5E4A96ECAA0C}" srcOrd="0" destOrd="0" presId="urn:microsoft.com/office/officeart/2005/8/layout/pyramid1"/>
    <dgm:cxn modelId="{1508AD9D-E5F3-4FA2-8961-1892443EA394}" type="presParOf" srcId="{32324F1C-3824-45A2-A889-0EA669702261}" destId="{96F41451-4C69-417A-BCFB-6075B864C7EE}" srcOrd="1" destOrd="0" presId="urn:microsoft.com/office/officeart/2005/8/layout/pyramid1"/>
    <dgm:cxn modelId="{E87EF64E-6B41-4DFE-AD2B-E8D60BCD641A}" type="presParOf" srcId="{B9B82860-2565-4918-A172-43A42B6EF222}" destId="{70A5C3E0-EEFB-463F-BDB2-5363EFD99193}" srcOrd="2" destOrd="0" presId="urn:microsoft.com/office/officeart/2005/8/layout/pyramid1"/>
    <dgm:cxn modelId="{59A38359-077D-422C-AE57-5FD4C9A56245}" type="presParOf" srcId="{70A5C3E0-EEFB-463F-BDB2-5363EFD99193}" destId="{04B0735F-4C1B-4E99-9212-576E756DF2B8}" srcOrd="0" destOrd="0" presId="urn:microsoft.com/office/officeart/2005/8/layout/pyramid1"/>
    <dgm:cxn modelId="{FFB74020-0D8C-43B6-B070-BD449C90D979}" type="presParOf" srcId="{70A5C3E0-EEFB-463F-BDB2-5363EFD99193}" destId="{A434A305-3B15-42E2-8B48-E7235340E024}" srcOrd="1" destOrd="0" presId="urn:microsoft.com/office/officeart/2005/8/layout/pyramid1"/>
    <dgm:cxn modelId="{F9A1BDFB-B397-4277-B32F-B4550C01345B}" type="presParOf" srcId="{B9B82860-2565-4918-A172-43A42B6EF222}" destId="{1FCFF957-F587-4DED-9810-616512771264}" srcOrd="3" destOrd="0" presId="urn:microsoft.com/office/officeart/2005/8/layout/pyramid1"/>
    <dgm:cxn modelId="{5E59B0E8-81AC-4AE0-9148-59F01716C06E}" type="presParOf" srcId="{1FCFF957-F587-4DED-9810-616512771264}" destId="{BE1FF895-9972-4AB3-B8B2-307844DAE038}" srcOrd="0" destOrd="0" presId="urn:microsoft.com/office/officeart/2005/8/layout/pyramid1"/>
    <dgm:cxn modelId="{71422695-6FCA-46E7-9B91-BD4946F4E7C3}" type="presParOf" srcId="{1FCFF957-F587-4DED-9810-616512771264}" destId="{EB531B80-0136-45F3-81A7-890EE35F962A}" srcOrd="1" destOrd="0" presId="urn:microsoft.com/office/officeart/2005/8/layout/pyramid1"/>
    <dgm:cxn modelId="{18EC08D4-A1D0-4370-9CEB-81B292ED30C4}" type="presParOf" srcId="{B9B82860-2565-4918-A172-43A42B6EF222}" destId="{5B83172B-FBC0-48A4-8D1F-2A56284FE072}" srcOrd="4" destOrd="0" presId="urn:microsoft.com/office/officeart/2005/8/layout/pyramid1"/>
    <dgm:cxn modelId="{2083BD8A-6FA2-46AC-A3AE-07F302C28408}" type="presParOf" srcId="{5B83172B-FBC0-48A4-8D1F-2A56284FE072}" destId="{744DEC2F-D8A6-467E-B6F0-D12CE6594AF8}" srcOrd="0" destOrd="0" presId="urn:microsoft.com/office/officeart/2005/8/layout/pyramid1"/>
    <dgm:cxn modelId="{821B7843-6088-4CCF-9C91-200CA62FD7F2}" type="presParOf" srcId="{5B83172B-FBC0-48A4-8D1F-2A56284FE072}" destId="{56205CFF-F9AE-4A3E-821D-D8EF6469D70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A99756-A9FC-447A-B6BA-482179B3521C}" type="doc">
      <dgm:prSet loTypeId="urn:microsoft.com/office/officeart/2005/8/layout/radial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CF186F2-EA98-4179-A6E7-D599BC350EF1}">
      <dgm:prSet phldrT="[Text]" custT="1"/>
      <dgm:spPr/>
      <dgm:t>
        <a:bodyPr/>
        <a:lstStyle/>
        <a:p>
          <a:r>
            <a:rPr lang="en-US" sz="3200" dirty="0"/>
            <a:t>High-Risk Alcohol Use</a:t>
          </a:r>
        </a:p>
      </dgm:t>
    </dgm:pt>
    <dgm:pt modelId="{8F0144B3-FF1C-4497-93A0-61735896ADC6}" type="parTrans" cxnId="{547FAAB4-8C0E-4F07-A1D1-7EEA014C92D5}">
      <dgm:prSet/>
      <dgm:spPr/>
      <dgm:t>
        <a:bodyPr/>
        <a:lstStyle/>
        <a:p>
          <a:endParaRPr lang="en-US"/>
        </a:p>
      </dgm:t>
    </dgm:pt>
    <dgm:pt modelId="{AA5DD229-5F24-480E-90B2-4C45BE7DC72E}" type="sibTrans" cxnId="{547FAAB4-8C0E-4F07-A1D1-7EEA014C92D5}">
      <dgm:prSet/>
      <dgm:spPr/>
      <dgm:t>
        <a:bodyPr/>
        <a:lstStyle/>
        <a:p>
          <a:endParaRPr lang="en-US"/>
        </a:p>
      </dgm:t>
    </dgm:pt>
    <dgm:pt modelId="{C4708297-F0F4-4A82-8869-319039DB90E1}">
      <dgm:prSet phldrT="[Text]" custT="1"/>
      <dgm:spPr/>
      <dgm:t>
        <a:bodyPr/>
        <a:lstStyle/>
        <a:p>
          <a:r>
            <a:rPr lang="en-US" sz="2000" dirty="0"/>
            <a:t>Integration into FSL</a:t>
          </a:r>
        </a:p>
      </dgm:t>
    </dgm:pt>
    <dgm:pt modelId="{3A59D18F-56C1-46C6-917E-360FBE34E5F3}" type="parTrans" cxnId="{34BCD188-70A0-4C0E-878B-F0FAECE89857}">
      <dgm:prSet/>
      <dgm:spPr/>
      <dgm:t>
        <a:bodyPr/>
        <a:lstStyle/>
        <a:p>
          <a:endParaRPr lang="en-US"/>
        </a:p>
      </dgm:t>
    </dgm:pt>
    <dgm:pt modelId="{370758A7-8404-4D98-823A-D670CB34E07A}" type="sibTrans" cxnId="{34BCD188-70A0-4C0E-878B-F0FAECE89857}">
      <dgm:prSet/>
      <dgm:spPr/>
      <dgm:t>
        <a:bodyPr/>
        <a:lstStyle/>
        <a:p>
          <a:endParaRPr lang="en-US"/>
        </a:p>
      </dgm:t>
    </dgm:pt>
    <dgm:pt modelId="{079541B3-B152-4EDD-9AAD-DA0B2B37CEC4}">
      <dgm:prSet phldrT="[Text]" custT="1"/>
      <dgm:spPr/>
      <dgm:t>
        <a:bodyPr/>
        <a:lstStyle/>
        <a:p>
          <a:r>
            <a:rPr lang="en-US" sz="2000" dirty="0"/>
            <a:t>Housing</a:t>
          </a:r>
        </a:p>
      </dgm:t>
    </dgm:pt>
    <dgm:pt modelId="{CAD7A5F9-21E1-4031-A5F0-8076B7DE453D}" type="parTrans" cxnId="{B51DDE4B-89BC-4892-BB0C-50FE2B386A24}">
      <dgm:prSet/>
      <dgm:spPr/>
      <dgm:t>
        <a:bodyPr/>
        <a:lstStyle/>
        <a:p>
          <a:endParaRPr lang="en-US"/>
        </a:p>
      </dgm:t>
    </dgm:pt>
    <dgm:pt modelId="{072DBA1C-4919-4594-80CC-CF3A9C2420C5}" type="sibTrans" cxnId="{B51DDE4B-89BC-4892-BB0C-50FE2B386A24}">
      <dgm:prSet/>
      <dgm:spPr/>
      <dgm:t>
        <a:bodyPr/>
        <a:lstStyle/>
        <a:p>
          <a:endParaRPr lang="en-US"/>
        </a:p>
      </dgm:t>
    </dgm:pt>
    <dgm:pt modelId="{AD23ED26-19C2-467A-9039-007997D95DB8}">
      <dgm:prSet phldrT="[Text]" custT="1"/>
      <dgm:spPr/>
      <dgm:t>
        <a:bodyPr/>
        <a:lstStyle/>
        <a:p>
          <a:r>
            <a:rPr lang="en-US" sz="2000" dirty="0"/>
            <a:t>Self-selection Process</a:t>
          </a:r>
        </a:p>
      </dgm:t>
    </dgm:pt>
    <dgm:pt modelId="{25F13522-94E9-46F7-9157-E3D66013C796}" type="parTrans" cxnId="{07AB6C82-7493-4061-A650-4D5D7BD07E16}">
      <dgm:prSet/>
      <dgm:spPr/>
      <dgm:t>
        <a:bodyPr/>
        <a:lstStyle/>
        <a:p>
          <a:endParaRPr lang="en-US"/>
        </a:p>
      </dgm:t>
    </dgm:pt>
    <dgm:pt modelId="{736791A0-2357-4666-8E77-9A67FFB88F49}" type="sibTrans" cxnId="{07AB6C82-7493-4061-A650-4D5D7BD07E16}">
      <dgm:prSet/>
      <dgm:spPr/>
      <dgm:t>
        <a:bodyPr/>
        <a:lstStyle/>
        <a:p>
          <a:endParaRPr lang="en-US"/>
        </a:p>
      </dgm:t>
    </dgm:pt>
    <dgm:pt modelId="{5E417261-ABC9-4C5F-907C-73ED0C800AC9}">
      <dgm:prSet phldrT="[Text]" custT="1"/>
      <dgm:spPr/>
      <dgm:t>
        <a:bodyPr/>
        <a:lstStyle/>
        <a:p>
          <a:r>
            <a:rPr lang="en-US" sz="2000" dirty="0"/>
            <a:t>Social Norms</a:t>
          </a:r>
        </a:p>
      </dgm:t>
    </dgm:pt>
    <dgm:pt modelId="{878B765C-4842-4943-BC4F-A1C0CFA3F2D0}" type="parTrans" cxnId="{CF0D4E4C-A18A-47DE-A7CE-2452064AA8FD}">
      <dgm:prSet/>
      <dgm:spPr/>
      <dgm:t>
        <a:bodyPr/>
        <a:lstStyle/>
        <a:p>
          <a:endParaRPr lang="en-US"/>
        </a:p>
      </dgm:t>
    </dgm:pt>
    <dgm:pt modelId="{32F69511-78FA-4F36-9422-33A5A0A5FDF1}" type="sibTrans" cxnId="{CF0D4E4C-A18A-47DE-A7CE-2452064AA8FD}">
      <dgm:prSet/>
      <dgm:spPr/>
      <dgm:t>
        <a:bodyPr/>
        <a:lstStyle/>
        <a:p>
          <a:endParaRPr lang="en-US"/>
        </a:p>
      </dgm:t>
    </dgm:pt>
    <dgm:pt modelId="{C219CFFC-B188-4AF5-AED0-D7C5A0176AD6}">
      <dgm:prSet phldrT="[Text]" custT="1"/>
      <dgm:spPr/>
      <dgm:t>
        <a:bodyPr/>
        <a:lstStyle/>
        <a:p>
          <a:r>
            <a:rPr lang="en-US" sz="1900" dirty="0"/>
            <a:t>Alcohol Expectancies</a:t>
          </a:r>
        </a:p>
      </dgm:t>
    </dgm:pt>
    <dgm:pt modelId="{1E38F3D1-77FE-47B6-B267-85326D54A1C7}" type="parTrans" cxnId="{AC4DB6CD-A59A-44EA-AC81-C8749D2D59CF}">
      <dgm:prSet/>
      <dgm:spPr/>
      <dgm:t>
        <a:bodyPr/>
        <a:lstStyle/>
        <a:p>
          <a:endParaRPr lang="en-US"/>
        </a:p>
      </dgm:t>
    </dgm:pt>
    <dgm:pt modelId="{D1669C8C-91A4-400F-9A70-78035097590A}" type="sibTrans" cxnId="{AC4DB6CD-A59A-44EA-AC81-C8749D2D59CF}">
      <dgm:prSet/>
      <dgm:spPr/>
      <dgm:t>
        <a:bodyPr/>
        <a:lstStyle/>
        <a:p>
          <a:endParaRPr lang="en-US"/>
        </a:p>
      </dgm:t>
    </dgm:pt>
    <dgm:pt modelId="{C5013033-B280-4F25-B59E-A21A79121749}" type="pres">
      <dgm:prSet presAssocID="{08A99756-A9FC-447A-B6BA-482179B3521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4157C3-8BA5-4188-ACE5-35E08E0E7158}" type="pres">
      <dgm:prSet presAssocID="{08A99756-A9FC-447A-B6BA-482179B3521C}" presName="radial" presStyleCnt="0">
        <dgm:presLayoutVars>
          <dgm:animLvl val="ctr"/>
        </dgm:presLayoutVars>
      </dgm:prSet>
      <dgm:spPr/>
    </dgm:pt>
    <dgm:pt modelId="{B7589143-68E9-488F-9169-321AEF57617D}" type="pres">
      <dgm:prSet presAssocID="{ACF186F2-EA98-4179-A6E7-D599BC350EF1}" presName="centerShape" presStyleLbl="vennNode1" presStyleIdx="0" presStyleCnt="6"/>
      <dgm:spPr/>
      <dgm:t>
        <a:bodyPr/>
        <a:lstStyle/>
        <a:p>
          <a:endParaRPr lang="en-US"/>
        </a:p>
      </dgm:t>
    </dgm:pt>
    <dgm:pt modelId="{EF967A30-6275-4354-9731-F11FE7640003}" type="pres">
      <dgm:prSet presAssocID="{C4708297-F0F4-4A82-8869-319039DB90E1}" presName="node" presStyleLbl="vennNode1" presStyleIdx="1" presStyleCnt="6" custScaleX="137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F4E4BD-1618-475A-A255-718473CB3CC9}" type="pres">
      <dgm:prSet presAssocID="{079541B3-B152-4EDD-9AAD-DA0B2B37CEC4}" presName="node" presStyleLbl="vennNode1" presStyleIdx="2" presStyleCnt="6" custScaleX="122786" custRadScaleRad="108502" custRadScaleInc="2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0D68A-F380-465C-BC1C-1905CD79D1FA}" type="pres">
      <dgm:prSet presAssocID="{AD23ED26-19C2-467A-9039-007997D95DB8}" presName="node" presStyleLbl="vennNode1" presStyleIdx="3" presStyleCnt="6" custScaleX="135919" custRadScaleRad="107583" custRadScaleInc="-7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56BF2-2050-4F3E-A2F6-899D7D594E60}" type="pres">
      <dgm:prSet presAssocID="{5E417261-ABC9-4C5F-907C-73ED0C800AC9}" presName="node" presStyleLbl="vennNode1" presStyleIdx="4" presStyleCnt="6" custScaleX="137335" custRadScaleRad="104960" custRadScaleInc="49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880B4-FC78-4AE3-B074-BD5877A58D80}" type="pres">
      <dgm:prSet presAssocID="{C219CFFC-B188-4AF5-AED0-D7C5A0176AD6}" presName="node" presStyleLbl="vennNode1" presStyleIdx="5" presStyleCnt="6" custScaleX="139412" custRadScaleRad="111609" custRadScaleInc="-26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AB6C82-7493-4061-A650-4D5D7BD07E16}" srcId="{ACF186F2-EA98-4179-A6E7-D599BC350EF1}" destId="{AD23ED26-19C2-467A-9039-007997D95DB8}" srcOrd="2" destOrd="0" parTransId="{25F13522-94E9-46F7-9157-E3D66013C796}" sibTransId="{736791A0-2357-4666-8E77-9A67FFB88F49}"/>
    <dgm:cxn modelId="{FF0B5CFA-C37D-4E53-823D-C1A704936CD1}" type="presOf" srcId="{5E417261-ABC9-4C5F-907C-73ED0C800AC9}" destId="{B1156BF2-2050-4F3E-A2F6-899D7D594E60}" srcOrd="0" destOrd="0" presId="urn:microsoft.com/office/officeart/2005/8/layout/radial3"/>
    <dgm:cxn modelId="{B51DDE4B-89BC-4892-BB0C-50FE2B386A24}" srcId="{ACF186F2-EA98-4179-A6E7-D599BC350EF1}" destId="{079541B3-B152-4EDD-9AAD-DA0B2B37CEC4}" srcOrd="1" destOrd="0" parTransId="{CAD7A5F9-21E1-4031-A5F0-8076B7DE453D}" sibTransId="{072DBA1C-4919-4594-80CC-CF3A9C2420C5}"/>
    <dgm:cxn modelId="{CF0D4E4C-A18A-47DE-A7CE-2452064AA8FD}" srcId="{ACF186F2-EA98-4179-A6E7-D599BC350EF1}" destId="{5E417261-ABC9-4C5F-907C-73ED0C800AC9}" srcOrd="3" destOrd="0" parTransId="{878B765C-4842-4943-BC4F-A1C0CFA3F2D0}" sibTransId="{32F69511-78FA-4F36-9422-33A5A0A5FDF1}"/>
    <dgm:cxn modelId="{233E62F8-8BCC-4782-A94E-D0B1CC0200ED}" type="presOf" srcId="{C4708297-F0F4-4A82-8869-319039DB90E1}" destId="{EF967A30-6275-4354-9731-F11FE7640003}" srcOrd="0" destOrd="0" presId="urn:microsoft.com/office/officeart/2005/8/layout/radial3"/>
    <dgm:cxn modelId="{547FAAB4-8C0E-4F07-A1D1-7EEA014C92D5}" srcId="{08A99756-A9FC-447A-B6BA-482179B3521C}" destId="{ACF186F2-EA98-4179-A6E7-D599BC350EF1}" srcOrd="0" destOrd="0" parTransId="{8F0144B3-FF1C-4497-93A0-61735896ADC6}" sibTransId="{AA5DD229-5F24-480E-90B2-4C45BE7DC72E}"/>
    <dgm:cxn modelId="{57E569CC-D76C-4588-8B2D-40382F7786F4}" type="presOf" srcId="{C219CFFC-B188-4AF5-AED0-D7C5A0176AD6}" destId="{BEF880B4-FC78-4AE3-B074-BD5877A58D80}" srcOrd="0" destOrd="0" presId="urn:microsoft.com/office/officeart/2005/8/layout/radial3"/>
    <dgm:cxn modelId="{09038BA1-998A-49D0-9AAF-80A8F10B2EEF}" type="presOf" srcId="{079541B3-B152-4EDD-9AAD-DA0B2B37CEC4}" destId="{75F4E4BD-1618-475A-A255-718473CB3CC9}" srcOrd="0" destOrd="0" presId="urn:microsoft.com/office/officeart/2005/8/layout/radial3"/>
    <dgm:cxn modelId="{34BCD188-70A0-4C0E-878B-F0FAECE89857}" srcId="{ACF186F2-EA98-4179-A6E7-D599BC350EF1}" destId="{C4708297-F0F4-4A82-8869-319039DB90E1}" srcOrd="0" destOrd="0" parTransId="{3A59D18F-56C1-46C6-917E-360FBE34E5F3}" sibTransId="{370758A7-8404-4D98-823A-D670CB34E07A}"/>
    <dgm:cxn modelId="{0FC383A8-E350-4272-86FD-53105A8514AA}" type="presOf" srcId="{AD23ED26-19C2-467A-9039-007997D95DB8}" destId="{5AB0D68A-F380-465C-BC1C-1905CD79D1FA}" srcOrd="0" destOrd="0" presId="urn:microsoft.com/office/officeart/2005/8/layout/radial3"/>
    <dgm:cxn modelId="{AC4DB6CD-A59A-44EA-AC81-C8749D2D59CF}" srcId="{ACF186F2-EA98-4179-A6E7-D599BC350EF1}" destId="{C219CFFC-B188-4AF5-AED0-D7C5A0176AD6}" srcOrd="4" destOrd="0" parTransId="{1E38F3D1-77FE-47B6-B267-85326D54A1C7}" sibTransId="{D1669C8C-91A4-400F-9A70-78035097590A}"/>
    <dgm:cxn modelId="{83524E3E-401F-4009-B59D-696C1DD8A431}" type="presOf" srcId="{08A99756-A9FC-447A-B6BA-482179B3521C}" destId="{C5013033-B280-4F25-B59E-A21A79121749}" srcOrd="0" destOrd="0" presId="urn:microsoft.com/office/officeart/2005/8/layout/radial3"/>
    <dgm:cxn modelId="{7B80294E-A246-4B1E-9305-FD6028C6FA1E}" type="presOf" srcId="{ACF186F2-EA98-4179-A6E7-D599BC350EF1}" destId="{B7589143-68E9-488F-9169-321AEF57617D}" srcOrd="0" destOrd="0" presId="urn:microsoft.com/office/officeart/2005/8/layout/radial3"/>
    <dgm:cxn modelId="{C4BD9CAA-1E22-4A6B-AE63-710BE0897A49}" type="presParOf" srcId="{C5013033-B280-4F25-B59E-A21A79121749}" destId="{304157C3-8BA5-4188-ACE5-35E08E0E7158}" srcOrd="0" destOrd="0" presId="urn:microsoft.com/office/officeart/2005/8/layout/radial3"/>
    <dgm:cxn modelId="{8DCAC7CF-F9E3-49AE-88FE-E05BAD70DE9C}" type="presParOf" srcId="{304157C3-8BA5-4188-ACE5-35E08E0E7158}" destId="{B7589143-68E9-488F-9169-321AEF57617D}" srcOrd="0" destOrd="0" presId="urn:microsoft.com/office/officeart/2005/8/layout/radial3"/>
    <dgm:cxn modelId="{8E06610F-1BE4-407F-ADD1-BF5CAEC4F9D4}" type="presParOf" srcId="{304157C3-8BA5-4188-ACE5-35E08E0E7158}" destId="{EF967A30-6275-4354-9731-F11FE7640003}" srcOrd="1" destOrd="0" presId="urn:microsoft.com/office/officeart/2005/8/layout/radial3"/>
    <dgm:cxn modelId="{FA6DE23D-C39A-41C8-B27E-1D3291D000AD}" type="presParOf" srcId="{304157C3-8BA5-4188-ACE5-35E08E0E7158}" destId="{75F4E4BD-1618-475A-A255-718473CB3CC9}" srcOrd="2" destOrd="0" presId="urn:microsoft.com/office/officeart/2005/8/layout/radial3"/>
    <dgm:cxn modelId="{E2040D31-8CF6-44E7-AEBA-AD5618CF3634}" type="presParOf" srcId="{304157C3-8BA5-4188-ACE5-35E08E0E7158}" destId="{5AB0D68A-F380-465C-BC1C-1905CD79D1FA}" srcOrd="3" destOrd="0" presId="urn:microsoft.com/office/officeart/2005/8/layout/radial3"/>
    <dgm:cxn modelId="{48CBA7AE-E34E-43AA-B96C-67EC4304D212}" type="presParOf" srcId="{304157C3-8BA5-4188-ACE5-35E08E0E7158}" destId="{B1156BF2-2050-4F3E-A2F6-899D7D594E60}" srcOrd="4" destOrd="0" presId="urn:microsoft.com/office/officeart/2005/8/layout/radial3"/>
    <dgm:cxn modelId="{B93AC36C-6C12-44EC-BF9A-9D5D8693B6F3}" type="presParOf" srcId="{304157C3-8BA5-4188-ACE5-35E08E0E7158}" destId="{BEF880B4-FC78-4AE3-B074-BD5877A58D80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81C1D4-4F3F-4B13-96AA-59496A4CD049}" type="doc">
      <dgm:prSet loTypeId="urn:microsoft.com/office/officeart/2005/8/layout/vList5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C1AF9299-37A7-43F5-B0B7-787AB173568F}">
      <dgm:prSet phldrT="[Text]"/>
      <dgm:spPr/>
      <dgm:t>
        <a:bodyPr/>
        <a:lstStyle/>
        <a:p>
          <a:r>
            <a:rPr lang="en-US" dirty="0"/>
            <a:t>Leader Training</a:t>
          </a:r>
        </a:p>
      </dgm:t>
    </dgm:pt>
    <dgm:pt modelId="{1D93A9C0-B1A9-47F4-B004-558025E3670F}" type="parTrans" cxnId="{A7746D56-8E05-43DD-9A18-9F6CABFEEE34}">
      <dgm:prSet/>
      <dgm:spPr/>
      <dgm:t>
        <a:bodyPr/>
        <a:lstStyle/>
        <a:p>
          <a:endParaRPr lang="en-US"/>
        </a:p>
      </dgm:t>
    </dgm:pt>
    <dgm:pt modelId="{F5173503-C0E5-4C31-B161-30B6061B0D14}" type="sibTrans" cxnId="{A7746D56-8E05-43DD-9A18-9F6CABFEEE34}">
      <dgm:prSet/>
      <dgm:spPr/>
      <dgm:t>
        <a:bodyPr/>
        <a:lstStyle/>
        <a:p>
          <a:endParaRPr lang="en-US"/>
        </a:p>
      </dgm:t>
    </dgm:pt>
    <dgm:pt modelId="{C8806F45-64B4-476F-BA99-DD8058B926E7}">
      <dgm:prSet phldrT="[Text]"/>
      <dgm:spPr/>
      <dgm:t>
        <a:bodyPr/>
        <a:lstStyle/>
        <a:p>
          <a:r>
            <a:rPr lang="en-US" dirty="0"/>
            <a:t>Alcohol, hazing, healthy relationships</a:t>
          </a:r>
        </a:p>
      </dgm:t>
    </dgm:pt>
    <dgm:pt modelId="{FC784890-2E23-4917-97B5-9B2DE3EFA26B}" type="parTrans" cxnId="{521D60AC-9ADB-4E12-AF44-9BC4F2CCD6B6}">
      <dgm:prSet/>
      <dgm:spPr/>
      <dgm:t>
        <a:bodyPr/>
        <a:lstStyle/>
        <a:p>
          <a:endParaRPr lang="en-US"/>
        </a:p>
      </dgm:t>
    </dgm:pt>
    <dgm:pt modelId="{292D7614-C6DB-4C8B-AEAF-CF0488A93896}" type="sibTrans" cxnId="{521D60AC-9ADB-4E12-AF44-9BC4F2CCD6B6}">
      <dgm:prSet/>
      <dgm:spPr/>
      <dgm:t>
        <a:bodyPr/>
        <a:lstStyle/>
        <a:p>
          <a:endParaRPr lang="en-US"/>
        </a:p>
      </dgm:t>
    </dgm:pt>
    <dgm:pt modelId="{3949B039-62EB-4BAD-BA9E-3A0ECA048EF9}">
      <dgm:prSet phldrT="[Text]"/>
      <dgm:spPr/>
      <dgm:t>
        <a:bodyPr/>
        <a:lstStyle/>
        <a:p>
          <a:r>
            <a:rPr lang="en-US" dirty="0"/>
            <a:t>New Member Education</a:t>
          </a:r>
        </a:p>
      </dgm:t>
    </dgm:pt>
    <dgm:pt modelId="{754E8EB5-B326-4E07-BD58-1286CCC73D0B}" type="parTrans" cxnId="{3DDD61F2-A936-4763-BD23-995405B7A316}">
      <dgm:prSet/>
      <dgm:spPr/>
      <dgm:t>
        <a:bodyPr/>
        <a:lstStyle/>
        <a:p>
          <a:endParaRPr lang="en-US"/>
        </a:p>
      </dgm:t>
    </dgm:pt>
    <dgm:pt modelId="{EC4CFE1C-DC2E-4164-80B8-9F73ECE1DCD1}" type="sibTrans" cxnId="{3DDD61F2-A936-4763-BD23-995405B7A316}">
      <dgm:prSet/>
      <dgm:spPr/>
      <dgm:t>
        <a:bodyPr/>
        <a:lstStyle/>
        <a:p>
          <a:endParaRPr lang="en-US"/>
        </a:p>
      </dgm:t>
    </dgm:pt>
    <dgm:pt modelId="{6F88D918-4839-4159-B074-A1BF6679641F}">
      <dgm:prSet phldrT="[Text]"/>
      <dgm:spPr/>
      <dgm:t>
        <a:bodyPr/>
        <a:lstStyle/>
        <a:p>
          <a:r>
            <a:rPr lang="en-US" dirty="0"/>
            <a:t>Alcohol, hazing, healthy relationships and sexual health</a:t>
          </a:r>
        </a:p>
      </dgm:t>
    </dgm:pt>
    <dgm:pt modelId="{31269274-7B47-4DBE-BEB8-03E77ADE88AC}" type="parTrans" cxnId="{4C63CB07-1A99-4208-90A1-E302BEF0834A}">
      <dgm:prSet/>
      <dgm:spPr/>
      <dgm:t>
        <a:bodyPr/>
        <a:lstStyle/>
        <a:p>
          <a:endParaRPr lang="en-US"/>
        </a:p>
      </dgm:t>
    </dgm:pt>
    <dgm:pt modelId="{373F6583-E783-46C1-A72B-CE1848390893}" type="sibTrans" cxnId="{4C63CB07-1A99-4208-90A1-E302BEF0834A}">
      <dgm:prSet/>
      <dgm:spPr/>
      <dgm:t>
        <a:bodyPr/>
        <a:lstStyle/>
        <a:p>
          <a:endParaRPr lang="en-US"/>
        </a:p>
      </dgm:t>
    </dgm:pt>
    <dgm:pt modelId="{CC64355A-7207-40F3-8047-4C88F33A8B12}">
      <dgm:prSet phldrT="[Text]"/>
      <dgm:spPr/>
      <dgm:t>
        <a:bodyPr/>
        <a:lstStyle/>
        <a:p>
          <a:r>
            <a:rPr lang="en-US" dirty="0"/>
            <a:t>Continuing Education Series</a:t>
          </a:r>
        </a:p>
      </dgm:t>
    </dgm:pt>
    <dgm:pt modelId="{A8FFCC2E-988F-4CD8-899B-3970A93B4C54}" type="parTrans" cxnId="{35950525-8810-4A75-A3BF-AC50E02C41DC}">
      <dgm:prSet/>
      <dgm:spPr/>
      <dgm:t>
        <a:bodyPr/>
        <a:lstStyle/>
        <a:p>
          <a:endParaRPr lang="en-US"/>
        </a:p>
      </dgm:t>
    </dgm:pt>
    <dgm:pt modelId="{ED17C094-39DF-4A63-A1FF-C048CE281DAC}" type="sibTrans" cxnId="{35950525-8810-4A75-A3BF-AC50E02C41DC}">
      <dgm:prSet/>
      <dgm:spPr/>
      <dgm:t>
        <a:bodyPr/>
        <a:lstStyle/>
        <a:p>
          <a:endParaRPr lang="en-US"/>
        </a:p>
      </dgm:t>
    </dgm:pt>
    <dgm:pt modelId="{76F9D4B5-8938-403D-89D6-E4E1E9075FB0}">
      <dgm:prSet phldrT="[Text]"/>
      <dgm:spPr/>
      <dgm:t>
        <a:bodyPr/>
        <a:lstStyle/>
        <a:p>
          <a:r>
            <a:rPr lang="en-US" dirty="0"/>
            <a:t>Alcohol, hazing, healthy relationships, sexual health, nutrition, coping with stress, resilience, and suicide prevention</a:t>
          </a:r>
        </a:p>
      </dgm:t>
    </dgm:pt>
    <dgm:pt modelId="{7D9DE89F-CE86-45D3-992E-B0597AE8AF3C}" type="parTrans" cxnId="{57AC1CDD-A31E-41DA-B526-B3ED954F19A1}">
      <dgm:prSet/>
      <dgm:spPr/>
      <dgm:t>
        <a:bodyPr/>
        <a:lstStyle/>
        <a:p>
          <a:endParaRPr lang="en-US"/>
        </a:p>
      </dgm:t>
    </dgm:pt>
    <dgm:pt modelId="{96FA090D-8F1F-4DA9-8E12-5C85E747C4BB}" type="sibTrans" cxnId="{57AC1CDD-A31E-41DA-B526-B3ED954F19A1}">
      <dgm:prSet/>
      <dgm:spPr/>
      <dgm:t>
        <a:bodyPr/>
        <a:lstStyle/>
        <a:p>
          <a:endParaRPr lang="en-US"/>
        </a:p>
      </dgm:t>
    </dgm:pt>
    <dgm:pt modelId="{323A3E74-0835-4DE9-BB58-A062390736D1}" type="pres">
      <dgm:prSet presAssocID="{8881C1D4-4F3F-4B13-96AA-59496A4CD0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BA3A0C-EE69-4DDE-82F7-7CF2F91E13F5}" type="pres">
      <dgm:prSet presAssocID="{C1AF9299-37A7-43F5-B0B7-787AB173568F}" presName="linNode" presStyleCnt="0"/>
      <dgm:spPr/>
    </dgm:pt>
    <dgm:pt modelId="{30B206A1-05F6-437F-B648-17E9ABAD9928}" type="pres">
      <dgm:prSet presAssocID="{C1AF9299-37A7-43F5-B0B7-787AB173568F}" presName="parentText" presStyleLbl="node1" presStyleIdx="0" presStyleCnt="3" custLinFactNeighborY="-139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56F230-FF62-4CAD-8236-A791F7FC4208}" type="pres">
      <dgm:prSet presAssocID="{C1AF9299-37A7-43F5-B0B7-787AB173568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A4EA2-A2C9-498E-B896-FC28E9993592}" type="pres">
      <dgm:prSet presAssocID="{F5173503-C0E5-4C31-B161-30B6061B0D14}" presName="sp" presStyleCnt="0"/>
      <dgm:spPr/>
    </dgm:pt>
    <dgm:pt modelId="{C82D5D55-6E09-4EC7-883B-438BF7485A81}" type="pres">
      <dgm:prSet presAssocID="{3949B039-62EB-4BAD-BA9E-3A0ECA048EF9}" presName="linNode" presStyleCnt="0"/>
      <dgm:spPr/>
    </dgm:pt>
    <dgm:pt modelId="{6AA17A15-3D82-4C97-9952-918CE2E313A0}" type="pres">
      <dgm:prSet presAssocID="{3949B039-62EB-4BAD-BA9E-3A0ECA048EF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44C2E7-B9C9-40EC-A09E-2B5C6B6325FA}" type="pres">
      <dgm:prSet presAssocID="{3949B039-62EB-4BAD-BA9E-3A0ECA048EF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59938-D49B-433F-89F7-505897C3C22B}" type="pres">
      <dgm:prSet presAssocID="{EC4CFE1C-DC2E-4164-80B8-9F73ECE1DCD1}" presName="sp" presStyleCnt="0"/>
      <dgm:spPr/>
    </dgm:pt>
    <dgm:pt modelId="{70ED36EF-0192-41E9-8E99-F51B52068A63}" type="pres">
      <dgm:prSet presAssocID="{CC64355A-7207-40F3-8047-4C88F33A8B12}" presName="linNode" presStyleCnt="0"/>
      <dgm:spPr/>
    </dgm:pt>
    <dgm:pt modelId="{B975E475-4231-433F-A8B8-217A9A414A0B}" type="pres">
      <dgm:prSet presAssocID="{CC64355A-7207-40F3-8047-4C88F33A8B1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01E5AB-EDEB-46E6-BE00-94023B21542D}" type="pres">
      <dgm:prSet presAssocID="{CC64355A-7207-40F3-8047-4C88F33A8B1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CB0C30-1C95-45D9-94CB-FCD9238C1C8D}" type="presOf" srcId="{3949B039-62EB-4BAD-BA9E-3A0ECA048EF9}" destId="{6AA17A15-3D82-4C97-9952-918CE2E313A0}" srcOrd="0" destOrd="0" presId="urn:microsoft.com/office/officeart/2005/8/layout/vList5"/>
    <dgm:cxn modelId="{4D44F86D-ED4B-45E4-9EDF-9262A5A2C2B4}" type="presOf" srcId="{76F9D4B5-8938-403D-89D6-E4E1E9075FB0}" destId="{7101E5AB-EDEB-46E6-BE00-94023B21542D}" srcOrd="0" destOrd="0" presId="urn:microsoft.com/office/officeart/2005/8/layout/vList5"/>
    <dgm:cxn modelId="{A964DB93-9B17-4C44-85A5-656C1ADDD16B}" type="presOf" srcId="{C1AF9299-37A7-43F5-B0B7-787AB173568F}" destId="{30B206A1-05F6-437F-B648-17E9ABAD9928}" srcOrd="0" destOrd="0" presId="urn:microsoft.com/office/officeart/2005/8/layout/vList5"/>
    <dgm:cxn modelId="{9DDB0EC6-BE9C-4791-88E7-D6BFCCBED150}" type="presOf" srcId="{CC64355A-7207-40F3-8047-4C88F33A8B12}" destId="{B975E475-4231-433F-A8B8-217A9A414A0B}" srcOrd="0" destOrd="0" presId="urn:microsoft.com/office/officeart/2005/8/layout/vList5"/>
    <dgm:cxn modelId="{ECC389E9-D90F-428D-BAE6-21DACD0E85AA}" type="presOf" srcId="{8881C1D4-4F3F-4B13-96AA-59496A4CD049}" destId="{323A3E74-0835-4DE9-BB58-A062390736D1}" srcOrd="0" destOrd="0" presId="urn:microsoft.com/office/officeart/2005/8/layout/vList5"/>
    <dgm:cxn modelId="{3DDD61F2-A936-4763-BD23-995405B7A316}" srcId="{8881C1D4-4F3F-4B13-96AA-59496A4CD049}" destId="{3949B039-62EB-4BAD-BA9E-3A0ECA048EF9}" srcOrd="1" destOrd="0" parTransId="{754E8EB5-B326-4E07-BD58-1286CCC73D0B}" sibTransId="{EC4CFE1C-DC2E-4164-80B8-9F73ECE1DCD1}"/>
    <dgm:cxn modelId="{82397E86-8BF4-431A-8420-6E8ED2BB970C}" type="presOf" srcId="{6F88D918-4839-4159-B074-A1BF6679641F}" destId="{BB44C2E7-B9C9-40EC-A09E-2B5C6B6325FA}" srcOrd="0" destOrd="0" presId="urn:microsoft.com/office/officeart/2005/8/layout/vList5"/>
    <dgm:cxn modelId="{35950525-8810-4A75-A3BF-AC50E02C41DC}" srcId="{8881C1D4-4F3F-4B13-96AA-59496A4CD049}" destId="{CC64355A-7207-40F3-8047-4C88F33A8B12}" srcOrd="2" destOrd="0" parTransId="{A8FFCC2E-988F-4CD8-899B-3970A93B4C54}" sibTransId="{ED17C094-39DF-4A63-A1FF-C048CE281DAC}"/>
    <dgm:cxn modelId="{57AC1CDD-A31E-41DA-B526-B3ED954F19A1}" srcId="{CC64355A-7207-40F3-8047-4C88F33A8B12}" destId="{76F9D4B5-8938-403D-89D6-E4E1E9075FB0}" srcOrd="0" destOrd="0" parTransId="{7D9DE89F-CE86-45D3-992E-B0597AE8AF3C}" sibTransId="{96FA090D-8F1F-4DA9-8E12-5C85E747C4BB}"/>
    <dgm:cxn modelId="{A7746D56-8E05-43DD-9A18-9F6CABFEEE34}" srcId="{8881C1D4-4F3F-4B13-96AA-59496A4CD049}" destId="{C1AF9299-37A7-43F5-B0B7-787AB173568F}" srcOrd="0" destOrd="0" parTransId="{1D93A9C0-B1A9-47F4-B004-558025E3670F}" sibTransId="{F5173503-C0E5-4C31-B161-30B6061B0D14}"/>
    <dgm:cxn modelId="{4C63CB07-1A99-4208-90A1-E302BEF0834A}" srcId="{3949B039-62EB-4BAD-BA9E-3A0ECA048EF9}" destId="{6F88D918-4839-4159-B074-A1BF6679641F}" srcOrd="0" destOrd="0" parTransId="{31269274-7B47-4DBE-BEB8-03E77ADE88AC}" sibTransId="{373F6583-E783-46C1-A72B-CE1848390893}"/>
    <dgm:cxn modelId="{CC9B3DE4-263C-4263-95F9-6B4109A676DE}" type="presOf" srcId="{C8806F45-64B4-476F-BA99-DD8058B926E7}" destId="{9C56F230-FF62-4CAD-8236-A791F7FC4208}" srcOrd="0" destOrd="0" presId="urn:microsoft.com/office/officeart/2005/8/layout/vList5"/>
    <dgm:cxn modelId="{521D60AC-9ADB-4E12-AF44-9BC4F2CCD6B6}" srcId="{C1AF9299-37A7-43F5-B0B7-787AB173568F}" destId="{C8806F45-64B4-476F-BA99-DD8058B926E7}" srcOrd="0" destOrd="0" parTransId="{FC784890-2E23-4917-97B5-9B2DE3EFA26B}" sibTransId="{292D7614-C6DB-4C8B-AEAF-CF0488A93896}"/>
    <dgm:cxn modelId="{3D882057-CD7B-4055-B1A6-22CB0F438727}" type="presParOf" srcId="{323A3E74-0835-4DE9-BB58-A062390736D1}" destId="{BCBA3A0C-EE69-4DDE-82F7-7CF2F91E13F5}" srcOrd="0" destOrd="0" presId="urn:microsoft.com/office/officeart/2005/8/layout/vList5"/>
    <dgm:cxn modelId="{535E9F0F-3329-4FB3-847F-764BF0B5150B}" type="presParOf" srcId="{BCBA3A0C-EE69-4DDE-82F7-7CF2F91E13F5}" destId="{30B206A1-05F6-437F-B648-17E9ABAD9928}" srcOrd="0" destOrd="0" presId="urn:microsoft.com/office/officeart/2005/8/layout/vList5"/>
    <dgm:cxn modelId="{F1C4F6E6-A180-4F34-9AC3-D39F314BE81C}" type="presParOf" srcId="{BCBA3A0C-EE69-4DDE-82F7-7CF2F91E13F5}" destId="{9C56F230-FF62-4CAD-8236-A791F7FC4208}" srcOrd="1" destOrd="0" presId="urn:microsoft.com/office/officeart/2005/8/layout/vList5"/>
    <dgm:cxn modelId="{81E6902C-4E82-41F1-B997-DA69CE7076C6}" type="presParOf" srcId="{323A3E74-0835-4DE9-BB58-A062390736D1}" destId="{72DA4EA2-A2C9-498E-B896-FC28E9993592}" srcOrd="1" destOrd="0" presId="urn:microsoft.com/office/officeart/2005/8/layout/vList5"/>
    <dgm:cxn modelId="{1ED57728-391B-41CA-BD42-3EEFE6E4AB5C}" type="presParOf" srcId="{323A3E74-0835-4DE9-BB58-A062390736D1}" destId="{C82D5D55-6E09-4EC7-883B-438BF7485A81}" srcOrd="2" destOrd="0" presId="urn:microsoft.com/office/officeart/2005/8/layout/vList5"/>
    <dgm:cxn modelId="{762DC2B5-0CC7-4809-8C92-D72339721917}" type="presParOf" srcId="{C82D5D55-6E09-4EC7-883B-438BF7485A81}" destId="{6AA17A15-3D82-4C97-9952-918CE2E313A0}" srcOrd="0" destOrd="0" presId="urn:microsoft.com/office/officeart/2005/8/layout/vList5"/>
    <dgm:cxn modelId="{571E5A35-DED7-441D-96FF-907C251C1190}" type="presParOf" srcId="{C82D5D55-6E09-4EC7-883B-438BF7485A81}" destId="{BB44C2E7-B9C9-40EC-A09E-2B5C6B6325FA}" srcOrd="1" destOrd="0" presId="urn:microsoft.com/office/officeart/2005/8/layout/vList5"/>
    <dgm:cxn modelId="{2471E480-A638-4A5E-A393-4C8279F7C438}" type="presParOf" srcId="{323A3E74-0835-4DE9-BB58-A062390736D1}" destId="{E1359938-D49B-433F-89F7-505897C3C22B}" srcOrd="3" destOrd="0" presId="urn:microsoft.com/office/officeart/2005/8/layout/vList5"/>
    <dgm:cxn modelId="{8B25EFE4-5E30-4D15-B199-3A7264D389D0}" type="presParOf" srcId="{323A3E74-0835-4DE9-BB58-A062390736D1}" destId="{70ED36EF-0192-41E9-8E99-F51B52068A63}" srcOrd="4" destOrd="0" presId="urn:microsoft.com/office/officeart/2005/8/layout/vList5"/>
    <dgm:cxn modelId="{22573870-0CE0-44B9-B5DC-CC8B367C74E0}" type="presParOf" srcId="{70ED36EF-0192-41E9-8E99-F51B52068A63}" destId="{B975E475-4231-433F-A8B8-217A9A414A0B}" srcOrd="0" destOrd="0" presId="urn:microsoft.com/office/officeart/2005/8/layout/vList5"/>
    <dgm:cxn modelId="{D4F5D6C1-45B1-435E-B1FA-0ADA74A3898F}" type="presParOf" srcId="{70ED36EF-0192-41E9-8E99-F51B52068A63}" destId="{7101E5AB-EDEB-46E6-BE00-94023B21542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A88B09-6A30-478C-8751-6E4D04B7AB19}" type="doc">
      <dgm:prSet loTypeId="urn:microsoft.com/office/officeart/2005/8/layout/h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B063549-8D4E-4028-ACF9-3311EC8E8793}">
      <dgm:prSet phldrT="[Text]"/>
      <dgm:spPr/>
      <dgm:t>
        <a:bodyPr/>
        <a:lstStyle/>
        <a:p>
          <a:r>
            <a:rPr lang="en-US" b="1" dirty="0"/>
            <a:t>Alcohol </a:t>
          </a:r>
        </a:p>
      </dgm:t>
    </dgm:pt>
    <dgm:pt modelId="{30066B91-AC93-4B72-8CD1-C67DB55EA84F}" type="parTrans" cxnId="{0B47BF0A-9C31-4F2C-B671-F07E9240FFC7}">
      <dgm:prSet/>
      <dgm:spPr/>
      <dgm:t>
        <a:bodyPr/>
        <a:lstStyle/>
        <a:p>
          <a:endParaRPr lang="en-US"/>
        </a:p>
      </dgm:t>
    </dgm:pt>
    <dgm:pt modelId="{E97321F9-02D4-4651-873C-02557F6D4BF2}" type="sibTrans" cxnId="{0B47BF0A-9C31-4F2C-B671-F07E9240FFC7}">
      <dgm:prSet/>
      <dgm:spPr/>
      <dgm:t>
        <a:bodyPr/>
        <a:lstStyle/>
        <a:p>
          <a:endParaRPr lang="en-US"/>
        </a:p>
      </dgm:t>
    </dgm:pt>
    <dgm:pt modelId="{2CCD3D9F-7D91-4031-A093-206E08E7E64A}">
      <dgm:prSet phldrT="[Text]" custT="1"/>
      <dgm:spPr/>
      <dgm:t>
        <a:bodyPr/>
        <a:lstStyle/>
        <a:p>
          <a:r>
            <a:rPr lang="en-US" sz="1800" dirty="0"/>
            <a:t>Standard drinks</a:t>
          </a:r>
        </a:p>
      </dgm:t>
    </dgm:pt>
    <dgm:pt modelId="{077873A4-DF3E-4A6C-A2C7-12EA9086C017}" type="parTrans" cxnId="{0C305ACB-1D08-4182-AB2E-E92181C075B8}">
      <dgm:prSet/>
      <dgm:spPr/>
      <dgm:t>
        <a:bodyPr/>
        <a:lstStyle/>
        <a:p>
          <a:endParaRPr lang="en-US"/>
        </a:p>
      </dgm:t>
    </dgm:pt>
    <dgm:pt modelId="{5481C2EE-0BCC-4227-98AB-75361EF3C18F}" type="sibTrans" cxnId="{0C305ACB-1D08-4182-AB2E-E92181C075B8}">
      <dgm:prSet/>
      <dgm:spPr/>
      <dgm:t>
        <a:bodyPr/>
        <a:lstStyle/>
        <a:p>
          <a:endParaRPr lang="en-US"/>
        </a:p>
      </dgm:t>
    </dgm:pt>
    <dgm:pt modelId="{E4B8B03B-FB77-4713-BF9F-2ED2E1FD7F3D}">
      <dgm:prSet phldrT="[Text]"/>
      <dgm:spPr/>
      <dgm:t>
        <a:bodyPr/>
        <a:lstStyle/>
        <a:p>
          <a:r>
            <a:rPr lang="en-US" b="1" dirty="0"/>
            <a:t>Hazing</a:t>
          </a:r>
        </a:p>
      </dgm:t>
    </dgm:pt>
    <dgm:pt modelId="{4C9D43DE-E08D-4A95-A904-FC1963B56A49}" type="parTrans" cxnId="{778296A9-987F-471F-AC71-9ACD47B7F77D}">
      <dgm:prSet/>
      <dgm:spPr/>
      <dgm:t>
        <a:bodyPr/>
        <a:lstStyle/>
        <a:p>
          <a:endParaRPr lang="en-US"/>
        </a:p>
      </dgm:t>
    </dgm:pt>
    <dgm:pt modelId="{FBDCA475-A134-4257-B99A-FA8E28D0133E}" type="sibTrans" cxnId="{778296A9-987F-471F-AC71-9ACD47B7F77D}">
      <dgm:prSet/>
      <dgm:spPr/>
      <dgm:t>
        <a:bodyPr/>
        <a:lstStyle/>
        <a:p>
          <a:endParaRPr lang="en-US"/>
        </a:p>
      </dgm:t>
    </dgm:pt>
    <dgm:pt modelId="{8AF1E6E2-BAAE-406C-9290-1C0E90975123}">
      <dgm:prSet phldrT="[Text]" custT="1"/>
      <dgm:spPr/>
      <dgm:t>
        <a:bodyPr/>
        <a:lstStyle/>
        <a:p>
          <a:r>
            <a:rPr lang="en-US" sz="1800" dirty="0"/>
            <a:t>Definition</a:t>
          </a:r>
        </a:p>
      </dgm:t>
    </dgm:pt>
    <dgm:pt modelId="{EBC5AFEB-522E-48A1-A110-3D765C2B7A18}" type="parTrans" cxnId="{AC782BBC-9545-4A53-9482-769DD1146483}">
      <dgm:prSet/>
      <dgm:spPr/>
      <dgm:t>
        <a:bodyPr/>
        <a:lstStyle/>
        <a:p>
          <a:endParaRPr lang="en-US"/>
        </a:p>
      </dgm:t>
    </dgm:pt>
    <dgm:pt modelId="{55CDB71F-6A27-4E85-9F66-357E2C8A9177}" type="sibTrans" cxnId="{AC782BBC-9545-4A53-9482-769DD1146483}">
      <dgm:prSet/>
      <dgm:spPr/>
      <dgm:t>
        <a:bodyPr/>
        <a:lstStyle/>
        <a:p>
          <a:endParaRPr lang="en-US"/>
        </a:p>
      </dgm:t>
    </dgm:pt>
    <dgm:pt modelId="{B2B04D55-16F2-4AE1-8572-86F6D534963D}">
      <dgm:prSet phldrT="[Text]"/>
      <dgm:spPr/>
      <dgm:t>
        <a:bodyPr/>
        <a:lstStyle/>
        <a:p>
          <a:r>
            <a:rPr lang="en-US" b="1" dirty="0"/>
            <a:t>Sexual Health</a:t>
          </a:r>
        </a:p>
      </dgm:t>
    </dgm:pt>
    <dgm:pt modelId="{81760CCB-3A48-4B43-BF8C-FF04F4EA94A5}" type="parTrans" cxnId="{A522B65A-6B92-470A-B953-192CEC581818}">
      <dgm:prSet/>
      <dgm:spPr/>
      <dgm:t>
        <a:bodyPr/>
        <a:lstStyle/>
        <a:p>
          <a:endParaRPr lang="en-US"/>
        </a:p>
      </dgm:t>
    </dgm:pt>
    <dgm:pt modelId="{3F9C249E-3723-482D-9E72-DDE5CA9AEA4A}" type="sibTrans" cxnId="{A522B65A-6B92-470A-B953-192CEC581818}">
      <dgm:prSet/>
      <dgm:spPr/>
      <dgm:t>
        <a:bodyPr/>
        <a:lstStyle/>
        <a:p>
          <a:endParaRPr lang="en-US"/>
        </a:p>
      </dgm:t>
    </dgm:pt>
    <dgm:pt modelId="{C9194881-CE29-4CB7-A693-012D1A597E22}">
      <dgm:prSet phldrT="[Text]"/>
      <dgm:spPr/>
      <dgm:t>
        <a:bodyPr/>
        <a:lstStyle/>
        <a:p>
          <a:endParaRPr lang="en-US" dirty="0"/>
        </a:p>
      </dgm:t>
    </dgm:pt>
    <dgm:pt modelId="{8A285983-930C-4707-BA62-FF67190634FF}" type="parTrans" cxnId="{B923F3B2-8143-4DBC-8B73-0EC08D8361E9}">
      <dgm:prSet/>
      <dgm:spPr/>
      <dgm:t>
        <a:bodyPr/>
        <a:lstStyle/>
        <a:p>
          <a:endParaRPr lang="en-US"/>
        </a:p>
      </dgm:t>
    </dgm:pt>
    <dgm:pt modelId="{57B0E14A-B7FA-4F6D-BF82-0695AC723C9A}" type="sibTrans" cxnId="{B923F3B2-8143-4DBC-8B73-0EC08D8361E9}">
      <dgm:prSet/>
      <dgm:spPr/>
      <dgm:t>
        <a:bodyPr/>
        <a:lstStyle/>
        <a:p>
          <a:endParaRPr lang="en-US"/>
        </a:p>
      </dgm:t>
    </dgm:pt>
    <dgm:pt modelId="{5E2EF110-C2FC-46F0-8FA7-D11FC7BB3B56}">
      <dgm:prSet phldrT="[Text]" custT="1"/>
      <dgm:spPr/>
      <dgm:t>
        <a:bodyPr/>
        <a:lstStyle/>
        <a:p>
          <a:r>
            <a:rPr lang="en-US" sz="1800" dirty="0"/>
            <a:t>BAC</a:t>
          </a:r>
        </a:p>
      </dgm:t>
    </dgm:pt>
    <dgm:pt modelId="{776A6B8B-F200-4CD2-9FEA-370C509094BB}" type="parTrans" cxnId="{C66676B8-4AE8-494A-8444-FD48E9189011}">
      <dgm:prSet/>
      <dgm:spPr/>
      <dgm:t>
        <a:bodyPr/>
        <a:lstStyle/>
        <a:p>
          <a:endParaRPr lang="en-US"/>
        </a:p>
      </dgm:t>
    </dgm:pt>
    <dgm:pt modelId="{D5FEE927-5A2A-489F-9E10-0F993D840FB8}" type="sibTrans" cxnId="{C66676B8-4AE8-494A-8444-FD48E9189011}">
      <dgm:prSet/>
      <dgm:spPr/>
      <dgm:t>
        <a:bodyPr/>
        <a:lstStyle/>
        <a:p>
          <a:endParaRPr lang="en-US"/>
        </a:p>
      </dgm:t>
    </dgm:pt>
    <dgm:pt modelId="{B506ABD7-E1EC-4886-B2B0-25A7A6230BCB}">
      <dgm:prSet phldrT="[Text]" custT="1"/>
      <dgm:spPr/>
      <dgm:t>
        <a:bodyPr/>
        <a:lstStyle/>
        <a:p>
          <a:r>
            <a:rPr lang="en-US" sz="1800" dirty="0"/>
            <a:t>Harm reduction strategies</a:t>
          </a:r>
        </a:p>
      </dgm:t>
    </dgm:pt>
    <dgm:pt modelId="{F9FA2288-24F9-4D70-AC9F-A1FD18DB1BC3}" type="parTrans" cxnId="{337D9964-86C5-4B32-AE95-CDCC99BDFD98}">
      <dgm:prSet/>
      <dgm:spPr/>
      <dgm:t>
        <a:bodyPr/>
        <a:lstStyle/>
        <a:p>
          <a:endParaRPr lang="en-US"/>
        </a:p>
      </dgm:t>
    </dgm:pt>
    <dgm:pt modelId="{E0217EC2-E372-493A-9285-6DDA259B6286}" type="sibTrans" cxnId="{337D9964-86C5-4B32-AE95-CDCC99BDFD98}">
      <dgm:prSet/>
      <dgm:spPr/>
      <dgm:t>
        <a:bodyPr/>
        <a:lstStyle/>
        <a:p>
          <a:endParaRPr lang="en-US"/>
        </a:p>
      </dgm:t>
    </dgm:pt>
    <dgm:pt modelId="{AB7760F3-5741-423D-8C37-3AC0D367DC82}">
      <dgm:prSet phldrT="[Text]" custT="1"/>
      <dgm:spPr/>
      <dgm:t>
        <a:bodyPr/>
        <a:lstStyle/>
        <a:p>
          <a:r>
            <a:rPr lang="en-US" sz="1800" dirty="0"/>
            <a:t>Alcohol poisoning</a:t>
          </a:r>
        </a:p>
      </dgm:t>
    </dgm:pt>
    <dgm:pt modelId="{BA1ADFC5-ED14-4D0E-95AC-A9660C9C92B5}" type="parTrans" cxnId="{7A03FBB4-BEB4-4A53-8BA2-347BDC2D0684}">
      <dgm:prSet/>
      <dgm:spPr/>
      <dgm:t>
        <a:bodyPr/>
        <a:lstStyle/>
        <a:p>
          <a:endParaRPr lang="en-US"/>
        </a:p>
      </dgm:t>
    </dgm:pt>
    <dgm:pt modelId="{140806C3-79B4-4AE7-A299-81CE7A6062EE}" type="sibTrans" cxnId="{7A03FBB4-BEB4-4A53-8BA2-347BDC2D0684}">
      <dgm:prSet/>
      <dgm:spPr/>
      <dgm:t>
        <a:bodyPr/>
        <a:lstStyle/>
        <a:p>
          <a:endParaRPr lang="en-US"/>
        </a:p>
      </dgm:t>
    </dgm:pt>
    <dgm:pt modelId="{6B3C9EA5-78EE-408D-BE33-E00281DFA5D5}">
      <dgm:prSet phldrT="[Text]" custT="1"/>
      <dgm:spPr/>
      <dgm:t>
        <a:bodyPr/>
        <a:lstStyle/>
        <a:p>
          <a:r>
            <a:rPr lang="en-US" sz="1800" dirty="0"/>
            <a:t>Social norms</a:t>
          </a:r>
        </a:p>
      </dgm:t>
    </dgm:pt>
    <dgm:pt modelId="{2627A4F5-0C4D-41E1-8C43-CBAFFB0A887E}" type="parTrans" cxnId="{55581996-2E2F-4741-98E6-7179F521D086}">
      <dgm:prSet/>
      <dgm:spPr/>
      <dgm:t>
        <a:bodyPr/>
        <a:lstStyle/>
        <a:p>
          <a:endParaRPr lang="en-US"/>
        </a:p>
      </dgm:t>
    </dgm:pt>
    <dgm:pt modelId="{37D9E871-94AD-42A0-A7DD-6433A338449F}" type="sibTrans" cxnId="{55581996-2E2F-4741-98E6-7179F521D086}">
      <dgm:prSet/>
      <dgm:spPr/>
      <dgm:t>
        <a:bodyPr/>
        <a:lstStyle/>
        <a:p>
          <a:endParaRPr lang="en-US"/>
        </a:p>
      </dgm:t>
    </dgm:pt>
    <dgm:pt modelId="{889904DC-C185-4295-BE96-8ED8BAD40E0F}">
      <dgm:prSet phldrT="[Text]" custT="1"/>
      <dgm:spPr/>
      <dgm:t>
        <a:bodyPr/>
        <a:lstStyle/>
        <a:p>
          <a:r>
            <a:rPr lang="en-US" sz="1800" dirty="0"/>
            <a:t>Motives</a:t>
          </a:r>
        </a:p>
      </dgm:t>
    </dgm:pt>
    <dgm:pt modelId="{DF7AF6A9-1FD0-4627-AEC6-31DA32EA00F6}" type="parTrans" cxnId="{844F839D-0626-41E6-A6DE-43B3D9B1D633}">
      <dgm:prSet/>
      <dgm:spPr/>
      <dgm:t>
        <a:bodyPr/>
        <a:lstStyle/>
        <a:p>
          <a:endParaRPr lang="en-US"/>
        </a:p>
      </dgm:t>
    </dgm:pt>
    <dgm:pt modelId="{FB3DD205-6DB5-4A26-8647-C52454742558}" type="sibTrans" cxnId="{844F839D-0626-41E6-A6DE-43B3D9B1D633}">
      <dgm:prSet/>
      <dgm:spPr/>
      <dgm:t>
        <a:bodyPr/>
        <a:lstStyle/>
        <a:p>
          <a:endParaRPr lang="en-US"/>
        </a:p>
      </dgm:t>
    </dgm:pt>
    <dgm:pt modelId="{0579DA7B-AC1E-48EB-A398-86F1E9279DD8}">
      <dgm:prSet phldrT="[Text]" custT="1"/>
      <dgm:spPr/>
      <dgm:t>
        <a:bodyPr/>
        <a:lstStyle/>
        <a:p>
          <a:r>
            <a:rPr lang="en-US" sz="1800" dirty="0"/>
            <a:t>Perceived benefits</a:t>
          </a:r>
        </a:p>
      </dgm:t>
    </dgm:pt>
    <dgm:pt modelId="{097393A8-A86D-4564-9D9D-FDACB9B04F64}" type="parTrans" cxnId="{F0963181-A2FD-4E1D-961C-6F75A0F9FC33}">
      <dgm:prSet/>
      <dgm:spPr/>
      <dgm:t>
        <a:bodyPr/>
        <a:lstStyle/>
        <a:p>
          <a:endParaRPr lang="en-US"/>
        </a:p>
      </dgm:t>
    </dgm:pt>
    <dgm:pt modelId="{6292F389-ABCC-4FD9-912E-471CD9586BF1}" type="sibTrans" cxnId="{F0963181-A2FD-4E1D-961C-6F75A0F9FC33}">
      <dgm:prSet/>
      <dgm:spPr/>
      <dgm:t>
        <a:bodyPr/>
        <a:lstStyle/>
        <a:p>
          <a:endParaRPr lang="en-US"/>
        </a:p>
      </dgm:t>
    </dgm:pt>
    <dgm:pt modelId="{5F5E4405-6A3C-44AD-8AA4-BE01662055EF}">
      <dgm:prSet phldrT="[Text]" custT="1"/>
      <dgm:spPr/>
      <dgm:t>
        <a:bodyPr/>
        <a:lstStyle/>
        <a:p>
          <a:r>
            <a:rPr lang="en-US" sz="1800" dirty="0"/>
            <a:t>Spectrum of behaviors</a:t>
          </a:r>
        </a:p>
      </dgm:t>
    </dgm:pt>
    <dgm:pt modelId="{BCBF5DD9-1F19-475D-B0A3-3954BAB2C71B}" type="parTrans" cxnId="{A3171719-AAF0-4EE1-83C0-CD855594AF8D}">
      <dgm:prSet/>
      <dgm:spPr/>
      <dgm:t>
        <a:bodyPr/>
        <a:lstStyle/>
        <a:p>
          <a:endParaRPr lang="en-US"/>
        </a:p>
      </dgm:t>
    </dgm:pt>
    <dgm:pt modelId="{C4EAC4C8-078F-4363-8584-553BF38A1819}" type="sibTrans" cxnId="{A3171719-AAF0-4EE1-83C0-CD855594AF8D}">
      <dgm:prSet/>
      <dgm:spPr/>
      <dgm:t>
        <a:bodyPr/>
        <a:lstStyle/>
        <a:p>
          <a:endParaRPr lang="en-US"/>
        </a:p>
      </dgm:t>
    </dgm:pt>
    <dgm:pt modelId="{8C5AC1B4-28D7-42F4-ABAD-AA2C790416A5}">
      <dgm:prSet phldrT="[Text]" custT="1"/>
      <dgm:spPr/>
      <dgm:t>
        <a:bodyPr/>
        <a:lstStyle/>
        <a:p>
          <a:r>
            <a:rPr lang="en-US" sz="1800" dirty="0"/>
            <a:t>Harm reduction strategies</a:t>
          </a:r>
        </a:p>
      </dgm:t>
    </dgm:pt>
    <dgm:pt modelId="{0C62D251-1AD1-4DFE-8BCC-62C0850BC303}" type="parTrans" cxnId="{768DD459-27C9-4D24-AEDF-61E8964D2A8B}">
      <dgm:prSet/>
      <dgm:spPr/>
      <dgm:t>
        <a:bodyPr/>
        <a:lstStyle/>
        <a:p>
          <a:endParaRPr lang="en-US"/>
        </a:p>
      </dgm:t>
    </dgm:pt>
    <dgm:pt modelId="{7B3359B0-FA11-498D-A2DD-C7AF75D29204}" type="sibTrans" cxnId="{768DD459-27C9-4D24-AEDF-61E8964D2A8B}">
      <dgm:prSet/>
      <dgm:spPr/>
      <dgm:t>
        <a:bodyPr/>
        <a:lstStyle/>
        <a:p>
          <a:endParaRPr lang="en-US"/>
        </a:p>
      </dgm:t>
    </dgm:pt>
    <dgm:pt modelId="{93E50261-493C-4EAF-8519-C0D9B1626711}">
      <dgm:prSet phldrT="[Text]" custT="1"/>
      <dgm:spPr/>
      <dgm:t>
        <a:bodyPr/>
        <a:lstStyle/>
        <a:p>
          <a:r>
            <a:rPr lang="en-US" sz="1800" dirty="0"/>
            <a:t>Consequences </a:t>
          </a:r>
        </a:p>
      </dgm:t>
    </dgm:pt>
    <dgm:pt modelId="{AC79081F-E4BC-4AC8-B5F4-C8D4968DD9EA}" type="parTrans" cxnId="{C7771227-33E6-4631-9AC7-E2A3629A2CB1}">
      <dgm:prSet/>
      <dgm:spPr/>
      <dgm:t>
        <a:bodyPr/>
        <a:lstStyle/>
        <a:p>
          <a:endParaRPr lang="en-US"/>
        </a:p>
      </dgm:t>
    </dgm:pt>
    <dgm:pt modelId="{80DB6146-5C9F-4F03-95A3-289BDD1BB24B}" type="sibTrans" cxnId="{C7771227-33E6-4631-9AC7-E2A3629A2CB1}">
      <dgm:prSet/>
      <dgm:spPr/>
      <dgm:t>
        <a:bodyPr/>
        <a:lstStyle/>
        <a:p>
          <a:endParaRPr lang="en-US"/>
        </a:p>
      </dgm:t>
    </dgm:pt>
    <dgm:pt modelId="{1AF3619A-BE12-4F21-B18C-80C4681A8BF7}">
      <dgm:prSet phldrT="[Text]"/>
      <dgm:spPr/>
      <dgm:t>
        <a:bodyPr/>
        <a:lstStyle/>
        <a:p>
          <a:endParaRPr lang="en-US" dirty="0"/>
        </a:p>
      </dgm:t>
    </dgm:pt>
    <dgm:pt modelId="{37852CCE-3B52-45B4-A0A3-8000F1C69F61}" type="parTrans" cxnId="{B1E7461D-6237-4723-9157-58D28A73D4BC}">
      <dgm:prSet/>
      <dgm:spPr/>
      <dgm:t>
        <a:bodyPr/>
        <a:lstStyle/>
        <a:p>
          <a:endParaRPr lang="en-US"/>
        </a:p>
      </dgm:t>
    </dgm:pt>
    <dgm:pt modelId="{38C26182-F852-4FC2-81BB-D620AC96B601}" type="sibTrans" cxnId="{B1E7461D-6237-4723-9157-58D28A73D4BC}">
      <dgm:prSet/>
      <dgm:spPr/>
      <dgm:t>
        <a:bodyPr/>
        <a:lstStyle/>
        <a:p>
          <a:endParaRPr lang="en-US"/>
        </a:p>
      </dgm:t>
    </dgm:pt>
    <dgm:pt modelId="{5CBB76DF-8DD1-4F5F-8F2F-CE97E089DFAE}">
      <dgm:prSet phldrT="[Text]"/>
      <dgm:spPr/>
      <dgm:t>
        <a:bodyPr/>
        <a:lstStyle/>
        <a:p>
          <a:r>
            <a:rPr lang="en-US" b="1" dirty="0"/>
            <a:t>Healthy Relationships</a:t>
          </a:r>
        </a:p>
      </dgm:t>
    </dgm:pt>
    <dgm:pt modelId="{75AA0C49-BEB5-403B-96D5-04598DCA54C6}" type="parTrans" cxnId="{FC692A11-F5F2-4409-AA31-5FCE7345BE17}">
      <dgm:prSet/>
      <dgm:spPr/>
      <dgm:t>
        <a:bodyPr/>
        <a:lstStyle/>
        <a:p>
          <a:endParaRPr lang="en-US"/>
        </a:p>
      </dgm:t>
    </dgm:pt>
    <dgm:pt modelId="{BE2F886F-E64E-4C0A-97A5-6A6F40F6EDCE}" type="sibTrans" cxnId="{FC692A11-F5F2-4409-AA31-5FCE7345BE17}">
      <dgm:prSet/>
      <dgm:spPr/>
      <dgm:t>
        <a:bodyPr/>
        <a:lstStyle/>
        <a:p>
          <a:endParaRPr lang="en-US"/>
        </a:p>
      </dgm:t>
    </dgm:pt>
    <dgm:pt modelId="{9791EEC5-ED8D-4BF5-9FFE-A866B1F29717}">
      <dgm:prSet/>
      <dgm:spPr/>
      <dgm:t>
        <a:bodyPr/>
        <a:lstStyle/>
        <a:p>
          <a:r>
            <a:rPr lang="en-US"/>
            <a:t>Birth control methods</a:t>
          </a:r>
          <a:endParaRPr lang="en-US" dirty="0"/>
        </a:p>
      </dgm:t>
    </dgm:pt>
    <dgm:pt modelId="{97678137-6ED5-40EC-B472-C00C24B158D6}" type="parTrans" cxnId="{910B6068-DF7B-4F8E-BA17-AA1174D7D23C}">
      <dgm:prSet/>
      <dgm:spPr/>
      <dgm:t>
        <a:bodyPr/>
        <a:lstStyle/>
        <a:p>
          <a:endParaRPr lang="en-US"/>
        </a:p>
      </dgm:t>
    </dgm:pt>
    <dgm:pt modelId="{777741A7-5B97-4FD7-8F45-DA220016A611}" type="sibTrans" cxnId="{910B6068-DF7B-4F8E-BA17-AA1174D7D23C}">
      <dgm:prSet/>
      <dgm:spPr/>
      <dgm:t>
        <a:bodyPr/>
        <a:lstStyle/>
        <a:p>
          <a:endParaRPr lang="en-US"/>
        </a:p>
      </dgm:t>
    </dgm:pt>
    <dgm:pt modelId="{26BA4642-6820-4761-BAA0-1C843DA4585E}">
      <dgm:prSet/>
      <dgm:spPr/>
      <dgm:t>
        <a:bodyPr/>
        <a:lstStyle/>
        <a:p>
          <a:r>
            <a:rPr lang="en-US"/>
            <a:t>Condom use</a:t>
          </a:r>
          <a:endParaRPr lang="en-US" dirty="0"/>
        </a:p>
      </dgm:t>
    </dgm:pt>
    <dgm:pt modelId="{69EA3D9B-E040-4FB8-ADDD-366EB99CF213}" type="parTrans" cxnId="{7BE31D7F-F229-4DE4-ACCD-26A9F171E1A9}">
      <dgm:prSet/>
      <dgm:spPr/>
      <dgm:t>
        <a:bodyPr/>
        <a:lstStyle/>
        <a:p>
          <a:endParaRPr lang="en-US"/>
        </a:p>
      </dgm:t>
    </dgm:pt>
    <dgm:pt modelId="{0C2C3E63-AA99-4779-8088-9858E7A0687B}" type="sibTrans" cxnId="{7BE31D7F-F229-4DE4-ACCD-26A9F171E1A9}">
      <dgm:prSet/>
      <dgm:spPr/>
      <dgm:t>
        <a:bodyPr/>
        <a:lstStyle/>
        <a:p>
          <a:endParaRPr lang="en-US"/>
        </a:p>
      </dgm:t>
    </dgm:pt>
    <dgm:pt modelId="{48137CBC-EFA2-4D17-9089-E44E424BCD78}">
      <dgm:prSet/>
      <dgm:spPr/>
      <dgm:t>
        <a:bodyPr/>
        <a:lstStyle/>
        <a:p>
          <a:r>
            <a:rPr lang="en-US" dirty="0"/>
            <a:t>STIs and testing</a:t>
          </a:r>
        </a:p>
      </dgm:t>
    </dgm:pt>
    <dgm:pt modelId="{13467944-1170-4169-8EC7-032E11F43620}" type="parTrans" cxnId="{3B98F3EE-2C05-4284-BD0D-06CD4BCE2A2F}">
      <dgm:prSet/>
      <dgm:spPr/>
      <dgm:t>
        <a:bodyPr/>
        <a:lstStyle/>
        <a:p>
          <a:endParaRPr lang="en-US"/>
        </a:p>
      </dgm:t>
    </dgm:pt>
    <dgm:pt modelId="{C425E82D-FCD5-4274-A6A3-7144A504F16D}" type="sibTrans" cxnId="{3B98F3EE-2C05-4284-BD0D-06CD4BCE2A2F}">
      <dgm:prSet/>
      <dgm:spPr/>
      <dgm:t>
        <a:bodyPr/>
        <a:lstStyle/>
        <a:p>
          <a:endParaRPr lang="en-US"/>
        </a:p>
      </dgm:t>
    </dgm:pt>
    <dgm:pt modelId="{13562BE2-9D5C-4D38-8AD2-1DEE95B11A45}">
      <dgm:prSet/>
      <dgm:spPr/>
      <dgm:t>
        <a:bodyPr/>
        <a:lstStyle/>
        <a:p>
          <a:r>
            <a:rPr lang="en-US"/>
            <a:t>Consent</a:t>
          </a:r>
          <a:endParaRPr lang="en-US" dirty="0"/>
        </a:p>
      </dgm:t>
    </dgm:pt>
    <dgm:pt modelId="{99C75500-4117-49BD-B961-282C229B50F1}" type="parTrans" cxnId="{81A4B576-7E01-4472-95B9-10EAE64705FB}">
      <dgm:prSet/>
      <dgm:spPr/>
      <dgm:t>
        <a:bodyPr/>
        <a:lstStyle/>
        <a:p>
          <a:endParaRPr lang="en-US"/>
        </a:p>
      </dgm:t>
    </dgm:pt>
    <dgm:pt modelId="{364EA37F-5382-4CB2-90D7-D82388C680BE}" type="sibTrans" cxnId="{81A4B576-7E01-4472-95B9-10EAE64705FB}">
      <dgm:prSet/>
      <dgm:spPr/>
      <dgm:t>
        <a:bodyPr/>
        <a:lstStyle/>
        <a:p>
          <a:endParaRPr lang="en-US"/>
        </a:p>
      </dgm:t>
    </dgm:pt>
    <dgm:pt modelId="{690A1146-B57E-4C43-9CA6-3B26E5D4D44F}">
      <dgm:prSet custT="1"/>
      <dgm:spPr/>
      <dgm:t>
        <a:bodyPr/>
        <a:lstStyle/>
        <a:p>
          <a:r>
            <a:rPr lang="en-US" sz="1700" dirty="0"/>
            <a:t>Characteristics of a healthy relationship</a:t>
          </a:r>
        </a:p>
      </dgm:t>
    </dgm:pt>
    <dgm:pt modelId="{C8ED8BAC-715A-4B16-BEAD-D4712F1057AB}" type="parTrans" cxnId="{B7E8157C-34B5-4E59-873F-5C627CFA1ACD}">
      <dgm:prSet/>
      <dgm:spPr/>
      <dgm:t>
        <a:bodyPr/>
        <a:lstStyle/>
        <a:p>
          <a:endParaRPr lang="en-US"/>
        </a:p>
      </dgm:t>
    </dgm:pt>
    <dgm:pt modelId="{5A7B07E7-A07D-45BD-A386-62238D41EAC0}" type="sibTrans" cxnId="{B7E8157C-34B5-4E59-873F-5C627CFA1ACD}">
      <dgm:prSet/>
      <dgm:spPr/>
      <dgm:t>
        <a:bodyPr/>
        <a:lstStyle/>
        <a:p>
          <a:endParaRPr lang="en-US"/>
        </a:p>
      </dgm:t>
    </dgm:pt>
    <dgm:pt modelId="{8188CF8F-6527-4BB4-AFBC-F91739343FA9}">
      <dgm:prSet custT="1"/>
      <dgm:spPr/>
      <dgm:t>
        <a:bodyPr/>
        <a:lstStyle/>
        <a:p>
          <a:r>
            <a:rPr lang="en-US" sz="1700" dirty="0"/>
            <a:t>Characteristics of unhealthy relationships</a:t>
          </a:r>
        </a:p>
      </dgm:t>
    </dgm:pt>
    <dgm:pt modelId="{4D7F410C-9644-4B2A-BA1C-71094ED36C4A}" type="parTrans" cxnId="{C00CF258-B305-4FA9-B7DE-A5C4F4E078B9}">
      <dgm:prSet/>
      <dgm:spPr/>
      <dgm:t>
        <a:bodyPr/>
        <a:lstStyle/>
        <a:p>
          <a:endParaRPr lang="en-US"/>
        </a:p>
      </dgm:t>
    </dgm:pt>
    <dgm:pt modelId="{F7FA0E19-357B-4130-8A9A-7582FBE1094A}" type="sibTrans" cxnId="{C00CF258-B305-4FA9-B7DE-A5C4F4E078B9}">
      <dgm:prSet/>
      <dgm:spPr/>
      <dgm:t>
        <a:bodyPr/>
        <a:lstStyle/>
        <a:p>
          <a:endParaRPr lang="en-US"/>
        </a:p>
      </dgm:t>
    </dgm:pt>
    <dgm:pt modelId="{554170C5-D0CF-4331-876D-797070D808A7}">
      <dgm:prSet custT="1"/>
      <dgm:spPr/>
      <dgm:t>
        <a:bodyPr/>
        <a:lstStyle/>
        <a:p>
          <a:r>
            <a:rPr lang="en-US" sz="1700" dirty="0"/>
            <a:t>Abusive relationships</a:t>
          </a:r>
        </a:p>
      </dgm:t>
    </dgm:pt>
    <dgm:pt modelId="{339B1245-963E-4B2A-B7F6-D65AE888EECD}" type="parTrans" cxnId="{876D8F52-7A5E-4C04-A79A-71B469C89269}">
      <dgm:prSet/>
      <dgm:spPr/>
      <dgm:t>
        <a:bodyPr/>
        <a:lstStyle/>
        <a:p>
          <a:endParaRPr lang="en-US"/>
        </a:p>
      </dgm:t>
    </dgm:pt>
    <dgm:pt modelId="{F2205DFB-E7B1-48B5-9BD1-209DCD9DA662}" type="sibTrans" cxnId="{876D8F52-7A5E-4C04-A79A-71B469C89269}">
      <dgm:prSet/>
      <dgm:spPr/>
      <dgm:t>
        <a:bodyPr/>
        <a:lstStyle/>
        <a:p>
          <a:endParaRPr lang="en-US"/>
        </a:p>
      </dgm:t>
    </dgm:pt>
    <dgm:pt modelId="{956A3258-AFD4-4268-A8F0-F8244A5A1440}">
      <dgm:prSet custT="1"/>
      <dgm:spPr/>
      <dgm:t>
        <a:bodyPr/>
        <a:lstStyle/>
        <a:p>
          <a:r>
            <a:rPr lang="en-US" sz="1700" dirty="0"/>
            <a:t>Consent</a:t>
          </a:r>
        </a:p>
      </dgm:t>
    </dgm:pt>
    <dgm:pt modelId="{540EC9FD-3602-4CFF-A6A4-C0BC35E59D7B}" type="parTrans" cxnId="{B71AB1AD-CDEC-4020-8116-AC8E0CBA7510}">
      <dgm:prSet/>
      <dgm:spPr/>
      <dgm:t>
        <a:bodyPr/>
        <a:lstStyle/>
        <a:p>
          <a:endParaRPr lang="en-US"/>
        </a:p>
      </dgm:t>
    </dgm:pt>
    <dgm:pt modelId="{43F2A36B-8E63-46D7-8C96-9D5F5F85A6F8}" type="sibTrans" cxnId="{B71AB1AD-CDEC-4020-8116-AC8E0CBA7510}">
      <dgm:prSet/>
      <dgm:spPr/>
      <dgm:t>
        <a:bodyPr/>
        <a:lstStyle/>
        <a:p>
          <a:endParaRPr lang="en-US"/>
        </a:p>
      </dgm:t>
    </dgm:pt>
    <dgm:pt modelId="{A84DD2A6-191E-4B93-83A7-60515E9E67DB}">
      <dgm:prSet custT="1"/>
      <dgm:spPr/>
      <dgm:t>
        <a:bodyPr/>
        <a:lstStyle/>
        <a:p>
          <a:r>
            <a:rPr lang="en-US" sz="1700" dirty="0"/>
            <a:t>Styles of Communication</a:t>
          </a:r>
        </a:p>
      </dgm:t>
    </dgm:pt>
    <dgm:pt modelId="{DFEFDB11-CDEA-47E1-BFA2-89DF5FD1D2D5}" type="parTrans" cxnId="{B4E64432-0537-473D-93D6-107A3BADA517}">
      <dgm:prSet/>
      <dgm:spPr/>
      <dgm:t>
        <a:bodyPr/>
        <a:lstStyle/>
        <a:p>
          <a:endParaRPr lang="en-US"/>
        </a:p>
      </dgm:t>
    </dgm:pt>
    <dgm:pt modelId="{79E74335-4002-4958-BB00-5700E33BFBB0}" type="sibTrans" cxnId="{B4E64432-0537-473D-93D6-107A3BADA517}">
      <dgm:prSet/>
      <dgm:spPr/>
      <dgm:t>
        <a:bodyPr/>
        <a:lstStyle/>
        <a:p>
          <a:endParaRPr lang="en-US"/>
        </a:p>
      </dgm:t>
    </dgm:pt>
    <dgm:pt modelId="{9ED960E2-7020-46DF-A7A5-E11BED95BBDB}" type="pres">
      <dgm:prSet presAssocID="{32A88B09-6A30-478C-8751-6E4D04B7AB19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1B08D2D-3F8E-41C3-A6D1-F1CAE2687A8D}" type="pres">
      <dgm:prSet presAssocID="{9B063549-8D4E-4028-ACF9-3311EC8E8793}" presName="compositeNode" presStyleCnt="0">
        <dgm:presLayoutVars>
          <dgm:bulletEnabled val="1"/>
        </dgm:presLayoutVars>
      </dgm:prSet>
      <dgm:spPr/>
    </dgm:pt>
    <dgm:pt modelId="{51035037-7425-4654-8207-E89617F8D190}" type="pres">
      <dgm:prSet presAssocID="{9B063549-8D4E-4028-ACF9-3311EC8E8793}" presName="image" presStyleLbl="fgImgPlace1" presStyleIdx="0" presStyleCnt="4"/>
      <dgm:spPr>
        <a:prstGeom prst="rect">
          <a:avLst/>
        </a:prstGeom>
      </dgm:spPr>
    </dgm:pt>
    <dgm:pt modelId="{5284FF94-3141-4597-8585-8C6128621647}" type="pres">
      <dgm:prSet presAssocID="{9B063549-8D4E-4028-ACF9-3311EC8E8793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89223-63A9-4F87-9144-1DB21F9214B0}" type="pres">
      <dgm:prSet presAssocID="{9B063549-8D4E-4028-ACF9-3311EC8E8793}" presName="parentNode" presStyleLbl="revTx" presStyleIdx="0" presStyleCnt="4" custLinFactNeighborY="31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47579-7428-4705-A695-38FECEDE5CBD}" type="pres">
      <dgm:prSet presAssocID="{E97321F9-02D4-4651-873C-02557F6D4BF2}" presName="sibTrans" presStyleCnt="0"/>
      <dgm:spPr/>
    </dgm:pt>
    <dgm:pt modelId="{89066BDE-A138-4CE6-A01C-9C55C0F37407}" type="pres">
      <dgm:prSet presAssocID="{E4B8B03B-FB77-4713-BF9F-2ED2E1FD7F3D}" presName="compositeNode" presStyleCnt="0">
        <dgm:presLayoutVars>
          <dgm:bulletEnabled val="1"/>
        </dgm:presLayoutVars>
      </dgm:prSet>
      <dgm:spPr/>
    </dgm:pt>
    <dgm:pt modelId="{A1FA8F1C-FC9F-4B45-AC52-750E0AB9C216}" type="pres">
      <dgm:prSet presAssocID="{E4B8B03B-FB77-4713-BF9F-2ED2E1FD7F3D}" presName="image" presStyleLbl="fgImgPlace1" presStyleIdx="1" presStyleCnt="4"/>
      <dgm:spPr/>
    </dgm:pt>
    <dgm:pt modelId="{C4413D8F-8294-42C7-843B-3A5C0163FA72}" type="pres">
      <dgm:prSet presAssocID="{E4B8B03B-FB77-4713-BF9F-2ED2E1FD7F3D}" presName="childNode" presStyleLbl="node1" presStyleIdx="1" presStyleCnt="4" custScaleX="106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1A5B2-0DBA-4400-A2FE-024F8BFA6442}" type="pres">
      <dgm:prSet presAssocID="{E4B8B03B-FB77-4713-BF9F-2ED2E1FD7F3D}" presName="parentNode" presStyleLbl="revTx" presStyleIdx="1" presStyleCnt="4" custLinFactNeighborX="-15832" custLinFactNeighborY="22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98F9A-1B73-49D9-A181-791C29C2D4AF}" type="pres">
      <dgm:prSet presAssocID="{FBDCA475-A134-4257-B99A-FA8E28D0133E}" presName="sibTrans" presStyleCnt="0"/>
      <dgm:spPr/>
    </dgm:pt>
    <dgm:pt modelId="{DF637A4F-388B-42F0-8390-ADABB45AD301}" type="pres">
      <dgm:prSet presAssocID="{B2B04D55-16F2-4AE1-8572-86F6D534963D}" presName="compositeNode" presStyleCnt="0">
        <dgm:presLayoutVars>
          <dgm:bulletEnabled val="1"/>
        </dgm:presLayoutVars>
      </dgm:prSet>
      <dgm:spPr/>
    </dgm:pt>
    <dgm:pt modelId="{7D7B4BF0-AD77-4E34-A9ED-F69CD26C3C55}" type="pres">
      <dgm:prSet presAssocID="{B2B04D55-16F2-4AE1-8572-86F6D534963D}" presName="image" presStyleLbl="fgImgPlace1" presStyleIdx="2" presStyleCnt="4"/>
      <dgm:spPr/>
    </dgm:pt>
    <dgm:pt modelId="{ED339F2B-03BA-4B32-9F41-B01515B8BF86}" type="pres">
      <dgm:prSet presAssocID="{B2B04D55-16F2-4AE1-8572-86F6D534963D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A8927-AB73-4A88-B8B7-2D2F785DE54F}" type="pres">
      <dgm:prSet presAssocID="{B2B04D55-16F2-4AE1-8572-86F6D534963D}" presName="parentNode" presStyleLbl="revTx" presStyleIdx="2" presStyleCnt="4" custLinFactNeighborY="22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33400-ADD1-4926-86F2-C4CFB4232CDE}" type="pres">
      <dgm:prSet presAssocID="{3F9C249E-3723-482D-9E72-DDE5CA9AEA4A}" presName="sibTrans" presStyleCnt="0"/>
      <dgm:spPr/>
    </dgm:pt>
    <dgm:pt modelId="{FEAACD34-BF54-4A59-AE77-4780793F7B0C}" type="pres">
      <dgm:prSet presAssocID="{5CBB76DF-8DD1-4F5F-8F2F-CE97E089DFAE}" presName="compositeNode" presStyleCnt="0">
        <dgm:presLayoutVars>
          <dgm:bulletEnabled val="1"/>
        </dgm:presLayoutVars>
      </dgm:prSet>
      <dgm:spPr/>
    </dgm:pt>
    <dgm:pt modelId="{A2A4B155-41A9-4035-BA63-DD9D6ABB6CB2}" type="pres">
      <dgm:prSet presAssocID="{5CBB76DF-8DD1-4F5F-8F2F-CE97E089DFAE}" presName="image" presStyleLbl="fgImgPlace1" presStyleIdx="3" presStyleCnt="4"/>
      <dgm:spPr/>
    </dgm:pt>
    <dgm:pt modelId="{552B2625-92FE-4274-95D4-8EAAFF3BA4A0}" type="pres">
      <dgm:prSet presAssocID="{5CBB76DF-8DD1-4F5F-8F2F-CE97E089DFAE}" presName="childNode" presStyleLbl="node1" presStyleIdx="3" presStyleCnt="4" custScaleX="114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93512-C40E-4D12-A632-1722A90B2489}" type="pres">
      <dgm:prSet presAssocID="{5CBB76DF-8DD1-4F5F-8F2F-CE97E089DFAE}" presName="parentNode" presStyleLbl="revTx" presStyleIdx="3" presStyleCnt="4" custLinFactNeighborX="-37910" custLinFactNeighborY="22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6676B8-4AE8-494A-8444-FD48E9189011}" srcId="{9B063549-8D4E-4028-ACF9-3311EC8E8793}" destId="{5E2EF110-C2FC-46F0-8FA7-D11FC7BB3B56}" srcOrd="1" destOrd="0" parTransId="{776A6B8B-F200-4CD2-9FEA-370C509094BB}" sibTransId="{D5FEE927-5A2A-489F-9E10-0F993D840FB8}"/>
    <dgm:cxn modelId="{F0963181-A2FD-4E1D-961C-6F75A0F9FC33}" srcId="{E4B8B03B-FB77-4713-BF9F-2ED2E1FD7F3D}" destId="{0579DA7B-AC1E-48EB-A398-86F1E9279DD8}" srcOrd="2" destOrd="0" parTransId="{097393A8-A86D-4564-9D9D-FDACB9B04F64}" sibTransId="{6292F389-ABCC-4FD9-912E-471CD9586BF1}"/>
    <dgm:cxn modelId="{D3112460-922F-4427-A372-0BD0938A8C1C}" type="presOf" srcId="{956A3258-AFD4-4268-A8F0-F8244A5A1440}" destId="{552B2625-92FE-4274-95D4-8EAAFF3BA4A0}" srcOrd="0" destOrd="3" presId="urn:microsoft.com/office/officeart/2005/8/layout/hList2"/>
    <dgm:cxn modelId="{2731493B-AFEC-407C-AFE3-AAE9E2B642EB}" type="presOf" srcId="{8AF1E6E2-BAAE-406C-9290-1C0E90975123}" destId="{C4413D8F-8294-42C7-843B-3A5C0163FA72}" srcOrd="0" destOrd="0" presId="urn:microsoft.com/office/officeart/2005/8/layout/hList2"/>
    <dgm:cxn modelId="{6A6CB77B-BDE0-41E5-9291-5082A83C4E25}" type="presOf" srcId="{5F5E4405-6A3C-44AD-8AA4-BE01662055EF}" destId="{C4413D8F-8294-42C7-843B-3A5C0163FA72}" srcOrd="0" destOrd="3" presId="urn:microsoft.com/office/officeart/2005/8/layout/hList2"/>
    <dgm:cxn modelId="{AB7A7FAC-3EFE-496F-A709-DFC221794B4C}" type="presOf" srcId="{8C5AC1B4-28D7-42F4-ABAD-AA2C790416A5}" destId="{C4413D8F-8294-42C7-843B-3A5C0163FA72}" srcOrd="0" destOrd="4" presId="urn:microsoft.com/office/officeart/2005/8/layout/hList2"/>
    <dgm:cxn modelId="{905CD463-6013-4A70-ABEC-86EF8ED4F8F2}" type="presOf" srcId="{E4B8B03B-FB77-4713-BF9F-2ED2E1FD7F3D}" destId="{7E81A5B2-0DBA-4400-A2FE-024F8BFA6442}" srcOrd="0" destOrd="0" presId="urn:microsoft.com/office/officeart/2005/8/layout/hList2"/>
    <dgm:cxn modelId="{40370860-D741-4224-BF08-8C90F78263BE}" type="presOf" srcId="{26BA4642-6820-4761-BAA0-1C843DA4585E}" destId="{ED339F2B-03BA-4B32-9F41-B01515B8BF86}" srcOrd="0" destOrd="2" presId="urn:microsoft.com/office/officeart/2005/8/layout/hList2"/>
    <dgm:cxn modelId="{768DD459-27C9-4D24-AEDF-61E8964D2A8B}" srcId="{E4B8B03B-FB77-4713-BF9F-2ED2E1FD7F3D}" destId="{8C5AC1B4-28D7-42F4-ABAD-AA2C790416A5}" srcOrd="4" destOrd="0" parTransId="{0C62D251-1AD1-4DFE-8BCC-62C0850BC303}" sibTransId="{7B3359B0-FA11-498D-A2DD-C7AF75D29204}"/>
    <dgm:cxn modelId="{0B47BF0A-9C31-4F2C-B671-F07E9240FFC7}" srcId="{32A88B09-6A30-478C-8751-6E4D04B7AB19}" destId="{9B063549-8D4E-4028-ACF9-3311EC8E8793}" srcOrd="0" destOrd="0" parTransId="{30066B91-AC93-4B72-8CD1-C67DB55EA84F}" sibTransId="{E97321F9-02D4-4651-873C-02557F6D4BF2}"/>
    <dgm:cxn modelId="{C7771227-33E6-4631-9AC7-E2A3629A2CB1}" srcId="{E4B8B03B-FB77-4713-BF9F-2ED2E1FD7F3D}" destId="{93E50261-493C-4EAF-8519-C0D9B1626711}" srcOrd="5" destOrd="0" parTransId="{AC79081F-E4BC-4AC8-B5F4-C8D4968DD9EA}" sibTransId="{80DB6146-5C9F-4F03-95A3-289BDD1BB24B}"/>
    <dgm:cxn modelId="{B923F3B2-8143-4DBC-8B73-0EC08D8361E9}" srcId="{B2B04D55-16F2-4AE1-8572-86F6D534963D}" destId="{C9194881-CE29-4CB7-A693-012D1A597E22}" srcOrd="0" destOrd="0" parTransId="{8A285983-930C-4707-BA62-FF67190634FF}" sibTransId="{57B0E14A-B7FA-4F6D-BF82-0695AC723C9A}"/>
    <dgm:cxn modelId="{4DA6E7E4-3393-4895-8B70-88EDF5F04F3E}" type="presOf" srcId="{9B063549-8D4E-4028-ACF9-3311EC8E8793}" destId="{D6189223-63A9-4F87-9144-1DB21F9214B0}" srcOrd="0" destOrd="0" presId="urn:microsoft.com/office/officeart/2005/8/layout/hList2"/>
    <dgm:cxn modelId="{4C20BB6C-4D39-4930-BA38-3DDCFF275F5C}" type="presOf" srcId="{8188CF8F-6527-4BB4-AFBC-F91739343FA9}" destId="{552B2625-92FE-4274-95D4-8EAAFF3BA4A0}" srcOrd="0" destOrd="1" presId="urn:microsoft.com/office/officeart/2005/8/layout/hList2"/>
    <dgm:cxn modelId="{37FCF858-85D3-4142-B888-23E89682916F}" type="presOf" srcId="{48137CBC-EFA2-4D17-9089-E44E424BCD78}" destId="{ED339F2B-03BA-4B32-9F41-B01515B8BF86}" srcOrd="0" destOrd="3" presId="urn:microsoft.com/office/officeart/2005/8/layout/hList2"/>
    <dgm:cxn modelId="{FC692A11-F5F2-4409-AA31-5FCE7345BE17}" srcId="{32A88B09-6A30-478C-8751-6E4D04B7AB19}" destId="{5CBB76DF-8DD1-4F5F-8F2F-CE97E089DFAE}" srcOrd="3" destOrd="0" parTransId="{75AA0C49-BEB5-403B-96D5-04598DCA54C6}" sibTransId="{BE2F886F-E64E-4C0A-97A5-6A6F40F6EDCE}"/>
    <dgm:cxn modelId="{876D8F52-7A5E-4C04-A79A-71B469C89269}" srcId="{5CBB76DF-8DD1-4F5F-8F2F-CE97E089DFAE}" destId="{554170C5-D0CF-4331-876D-797070D808A7}" srcOrd="2" destOrd="0" parTransId="{339B1245-963E-4B2A-B7F6-D65AE888EECD}" sibTransId="{F2205DFB-E7B1-48B5-9BD1-209DCD9DA662}"/>
    <dgm:cxn modelId="{B7E8157C-34B5-4E59-873F-5C627CFA1ACD}" srcId="{5CBB76DF-8DD1-4F5F-8F2F-CE97E089DFAE}" destId="{690A1146-B57E-4C43-9CA6-3B26E5D4D44F}" srcOrd="0" destOrd="0" parTransId="{C8ED8BAC-715A-4B16-BEAD-D4712F1057AB}" sibTransId="{5A7B07E7-A07D-45BD-A386-62238D41EAC0}"/>
    <dgm:cxn modelId="{82530B90-2E03-45AB-B380-0ADB817BFFC7}" type="presOf" srcId="{93E50261-493C-4EAF-8519-C0D9B1626711}" destId="{C4413D8F-8294-42C7-843B-3A5C0163FA72}" srcOrd="0" destOrd="5" presId="urn:microsoft.com/office/officeart/2005/8/layout/hList2"/>
    <dgm:cxn modelId="{A3171719-AAF0-4EE1-83C0-CD855594AF8D}" srcId="{E4B8B03B-FB77-4713-BF9F-2ED2E1FD7F3D}" destId="{5F5E4405-6A3C-44AD-8AA4-BE01662055EF}" srcOrd="3" destOrd="0" parTransId="{BCBF5DD9-1F19-475D-B0A3-3954BAB2C71B}" sibTransId="{C4EAC4C8-078F-4363-8584-553BF38A1819}"/>
    <dgm:cxn modelId="{7BE31D7F-F229-4DE4-ACCD-26A9F171E1A9}" srcId="{B2B04D55-16F2-4AE1-8572-86F6D534963D}" destId="{26BA4642-6820-4761-BAA0-1C843DA4585E}" srcOrd="2" destOrd="0" parTransId="{69EA3D9B-E040-4FB8-ADDD-366EB99CF213}" sibTransId="{0C2C3E63-AA99-4779-8088-9858E7A0687B}"/>
    <dgm:cxn modelId="{0C305ACB-1D08-4182-AB2E-E92181C075B8}" srcId="{9B063549-8D4E-4028-ACF9-3311EC8E8793}" destId="{2CCD3D9F-7D91-4031-A093-206E08E7E64A}" srcOrd="0" destOrd="0" parTransId="{077873A4-DF3E-4A6C-A2C7-12EA9086C017}" sibTransId="{5481C2EE-0BCC-4227-98AB-75361EF3C18F}"/>
    <dgm:cxn modelId="{061F0DCA-27DD-4A63-8F90-775BE49AD98F}" type="presOf" srcId="{889904DC-C185-4295-BE96-8ED8BAD40E0F}" destId="{C4413D8F-8294-42C7-843B-3A5C0163FA72}" srcOrd="0" destOrd="1" presId="urn:microsoft.com/office/officeart/2005/8/layout/hList2"/>
    <dgm:cxn modelId="{3C71E49C-C3B2-40F1-93BD-E7A8DE970AC6}" type="presOf" srcId="{9791EEC5-ED8D-4BF5-9FFE-A866B1F29717}" destId="{ED339F2B-03BA-4B32-9F41-B01515B8BF86}" srcOrd="0" destOrd="1" presId="urn:microsoft.com/office/officeart/2005/8/layout/hList2"/>
    <dgm:cxn modelId="{46B96799-C9C1-4C60-A908-A0F71A9A3BC7}" type="presOf" srcId="{554170C5-D0CF-4331-876D-797070D808A7}" destId="{552B2625-92FE-4274-95D4-8EAAFF3BA4A0}" srcOrd="0" destOrd="2" presId="urn:microsoft.com/office/officeart/2005/8/layout/hList2"/>
    <dgm:cxn modelId="{844F839D-0626-41E6-A6DE-43B3D9B1D633}" srcId="{E4B8B03B-FB77-4713-BF9F-2ED2E1FD7F3D}" destId="{889904DC-C185-4295-BE96-8ED8BAD40E0F}" srcOrd="1" destOrd="0" parTransId="{DF7AF6A9-1FD0-4627-AEC6-31DA32EA00F6}" sibTransId="{FB3DD205-6DB5-4A26-8647-C52454742558}"/>
    <dgm:cxn modelId="{31C34CC3-B9C2-4965-B7B7-A488B712DCE2}" type="presOf" srcId="{2CCD3D9F-7D91-4031-A093-206E08E7E64A}" destId="{5284FF94-3141-4597-8585-8C6128621647}" srcOrd="0" destOrd="0" presId="urn:microsoft.com/office/officeart/2005/8/layout/hList2"/>
    <dgm:cxn modelId="{778296A9-987F-471F-AC71-9ACD47B7F77D}" srcId="{32A88B09-6A30-478C-8751-6E4D04B7AB19}" destId="{E4B8B03B-FB77-4713-BF9F-2ED2E1FD7F3D}" srcOrd="1" destOrd="0" parTransId="{4C9D43DE-E08D-4A95-A904-FC1963B56A49}" sibTransId="{FBDCA475-A134-4257-B99A-FA8E28D0133E}"/>
    <dgm:cxn modelId="{C00CF258-B305-4FA9-B7DE-A5C4F4E078B9}" srcId="{5CBB76DF-8DD1-4F5F-8F2F-CE97E089DFAE}" destId="{8188CF8F-6527-4BB4-AFBC-F91739343FA9}" srcOrd="1" destOrd="0" parTransId="{4D7F410C-9644-4B2A-BA1C-71094ED36C4A}" sibTransId="{F7FA0E19-357B-4130-8A9A-7582FBE1094A}"/>
    <dgm:cxn modelId="{2D0C24E7-64B7-49B7-8D03-85CF23963FE7}" type="presOf" srcId="{690A1146-B57E-4C43-9CA6-3B26E5D4D44F}" destId="{552B2625-92FE-4274-95D4-8EAAFF3BA4A0}" srcOrd="0" destOrd="0" presId="urn:microsoft.com/office/officeart/2005/8/layout/hList2"/>
    <dgm:cxn modelId="{910B6068-DF7B-4F8E-BA17-AA1174D7D23C}" srcId="{B2B04D55-16F2-4AE1-8572-86F6D534963D}" destId="{9791EEC5-ED8D-4BF5-9FFE-A866B1F29717}" srcOrd="1" destOrd="0" parTransId="{97678137-6ED5-40EC-B472-C00C24B158D6}" sibTransId="{777741A7-5B97-4FD7-8F45-DA220016A611}"/>
    <dgm:cxn modelId="{A522B65A-6B92-470A-B953-192CEC581818}" srcId="{32A88B09-6A30-478C-8751-6E4D04B7AB19}" destId="{B2B04D55-16F2-4AE1-8572-86F6D534963D}" srcOrd="2" destOrd="0" parTransId="{81760CCB-3A48-4B43-BF8C-FF04F4EA94A5}" sibTransId="{3F9C249E-3723-482D-9E72-DDE5CA9AEA4A}"/>
    <dgm:cxn modelId="{323E644F-A7FD-47EE-9AE6-1F500A2096F8}" type="presOf" srcId="{13562BE2-9D5C-4D38-8AD2-1DEE95B11A45}" destId="{ED339F2B-03BA-4B32-9F41-B01515B8BF86}" srcOrd="0" destOrd="4" presId="urn:microsoft.com/office/officeart/2005/8/layout/hList2"/>
    <dgm:cxn modelId="{AC782BBC-9545-4A53-9482-769DD1146483}" srcId="{E4B8B03B-FB77-4713-BF9F-2ED2E1FD7F3D}" destId="{8AF1E6E2-BAAE-406C-9290-1C0E90975123}" srcOrd="0" destOrd="0" parTransId="{EBC5AFEB-522E-48A1-A110-3D765C2B7A18}" sibTransId="{55CDB71F-6A27-4E85-9F66-357E2C8A9177}"/>
    <dgm:cxn modelId="{097F1D60-59C0-4C7E-B9FF-DA8608B67A56}" type="presOf" srcId="{6B3C9EA5-78EE-408D-BE33-E00281DFA5D5}" destId="{5284FF94-3141-4597-8585-8C6128621647}" srcOrd="0" destOrd="4" presId="urn:microsoft.com/office/officeart/2005/8/layout/hList2"/>
    <dgm:cxn modelId="{337D9964-86C5-4B32-AE95-CDCC99BDFD98}" srcId="{9B063549-8D4E-4028-ACF9-3311EC8E8793}" destId="{B506ABD7-E1EC-4886-B2B0-25A7A6230BCB}" srcOrd="2" destOrd="0" parTransId="{F9FA2288-24F9-4D70-AC9F-A1FD18DB1BC3}" sibTransId="{E0217EC2-E372-493A-9285-6DDA259B6286}"/>
    <dgm:cxn modelId="{3B98F3EE-2C05-4284-BD0D-06CD4BCE2A2F}" srcId="{B2B04D55-16F2-4AE1-8572-86F6D534963D}" destId="{48137CBC-EFA2-4D17-9089-E44E424BCD78}" srcOrd="3" destOrd="0" parTransId="{13467944-1170-4169-8EC7-032E11F43620}" sibTransId="{C425E82D-FCD5-4274-A6A3-7144A504F16D}"/>
    <dgm:cxn modelId="{CD1565AA-5553-41AB-85C9-D0A96CFB1700}" type="presOf" srcId="{AB7760F3-5741-423D-8C37-3AC0D367DC82}" destId="{5284FF94-3141-4597-8585-8C6128621647}" srcOrd="0" destOrd="3" presId="urn:microsoft.com/office/officeart/2005/8/layout/hList2"/>
    <dgm:cxn modelId="{06595E10-2C8B-462C-92EF-95FCF632469A}" type="presOf" srcId="{32A88B09-6A30-478C-8751-6E4D04B7AB19}" destId="{9ED960E2-7020-46DF-A7A5-E11BED95BBDB}" srcOrd="0" destOrd="0" presId="urn:microsoft.com/office/officeart/2005/8/layout/hList2"/>
    <dgm:cxn modelId="{33F12C98-D315-432E-8864-FC4B232E0931}" type="presOf" srcId="{C9194881-CE29-4CB7-A693-012D1A597E22}" destId="{ED339F2B-03BA-4B32-9F41-B01515B8BF86}" srcOrd="0" destOrd="0" presId="urn:microsoft.com/office/officeart/2005/8/layout/hList2"/>
    <dgm:cxn modelId="{B1E7461D-6237-4723-9157-58D28A73D4BC}" srcId="{B2B04D55-16F2-4AE1-8572-86F6D534963D}" destId="{1AF3619A-BE12-4F21-B18C-80C4681A8BF7}" srcOrd="5" destOrd="0" parTransId="{37852CCE-3B52-45B4-A0A3-8000F1C69F61}" sibTransId="{38C26182-F852-4FC2-81BB-D620AC96B601}"/>
    <dgm:cxn modelId="{CB76BD55-D2A4-4140-B57C-4190BC736C1A}" type="presOf" srcId="{0579DA7B-AC1E-48EB-A398-86F1E9279DD8}" destId="{C4413D8F-8294-42C7-843B-3A5C0163FA72}" srcOrd="0" destOrd="2" presId="urn:microsoft.com/office/officeart/2005/8/layout/hList2"/>
    <dgm:cxn modelId="{7A03FBB4-BEB4-4A53-8BA2-347BDC2D0684}" srcId="{9B063549-8D4E-4028-ACF9-3311EC8E8793}" destId="{AB7760F3-5741-423D-8C37-3AC0D367DC82}" srcOrd="3" destOrd="0" parTransId="{BA1ADFC5-ED14-4D0E-95AC-A9660C9C92B5}" sibTransId="{140806C3-79B4-4AE7-A299-81CE7A6062EE}"/>
    <dgm:cxn modelId="{EB5F2FAB-7DD7-4D12-99BD-F5DFE62A08D7}" type="presOf" srcId="{5E2EF110-C2FC-46F0-8FA7-D11FC7BB3B56}" destId="{5284FF94-3141-4597-8585-8C6128621647}" srcOrd="0" destOrd="1" presId="urn:microsoft.com/office/officeart/2005/8/layout/hList2"/>
    <dgm:cxn modelId="{D9D6CA24-CDE0-4EF1-B931-8431C658BC18}" type="presOf" srcId="{A84DD2A6-191E-4B93-83A7-60515E9E67DB}" destId="{552B2625-92FE-4274-95D4-8EAAFF3BA4A0}" srcOrd="0" destOrd="4" presId="urn:microsoft.com/office/officeart/2005/8/layout/hList2"/>
    <dgm:cxn modelId="{B366E2D3-EA63-41F1-967B-B8AE256FB859}" type="presOf" srcId="{5CBB76DF-8DD1-4F5F-8F2F-CE97E089DFAE}" destId="{7A393512-C40E-4D12-A632-1722A90B2489}" srcOrd="0" destOrd="0" presId="urn:microsoft.com/office/officeart/2005/8/layout/hList2"/>
    <dgm:cxn modelId="{474C55FD-AE6C-44CF-8C5A-37616A6CB6EE}" type="presOf" srcId="{B2B04D55-16F2-4AE1-8572-86F6D534963D}" destId="{CC0A8927-AB73-4A88-B8B7-2D2F785DE54F}" srcOrd="0" destOrd="0" presId="urn:microsoft.com/office/officeart/2005/8/layout/hList2"/>
    <dgm:cxn modelId="{AE9BDB03-DB71-45B4-96CD-F84173FDD001}" type="presOf" srcId="{1AF3619A-BE12-4F21-B18C-80C4681A8BF7}" destId="{ED339F2B-03BA-4B32-9F41-B01515B8BF86}" srcOrd="0" destOrd="5" presId="urn:microsoft.com/office/officeart/2005/8/layout/hList2"/>
    <dgm:cxn modelId="{81A4B576-7E01-4472-95B9-10EAE64705FB}" srcId="{B2B04D55-16F2-4AE1-8572-86F6D534963D}" destId="{13562BE2-9D5C-4D38-8AD2-1DEE95B11A45}" srcOrd="4" destOrd="0" parTransId="{99C75500-4117-49BD-B961-282C229B50F1}" sibTransId="{364EA37F-5382-4CB2-90D7-D82388C680BE}"/>
    <dgm:cxn modelId="{14BA69DD-B331-4113-8174-E00ED9DE1860}" type="presOf" srcId="{B506ABD7-E1EC-4886-B2B0-25A7A6230BCB}" destId="{5284FF94-3141-4597-8585-8C6128621647}" srcOrd="0" destOrd="2" presId="urn:microsoft.com/office/officeart/2005/8/layout/hList2"/>
    <dgm:cxn modelId="{55581996-2E2F-4741-98E6-7179F521D086}" srcId="{9B063549-8D4E-4028-ACF9-3311EC8E8793}" destId="{6B3C9EA5-78EE-408D-BE33-E00281DFA5D5}" srcOrd="4" destOrd="0" parTransId="{2627A4F5-0C4D-41E1-8C43-CBAFFB0A887E}" sibTransId="{37D9E871-94AD-42A0-A7DD-6433A338449F}"/>
    <dgm:cxn modelId="{B4E64432-0537-473D-93D6-107A3BADA517}" srcId="{5CBB76DF-8DD1-4F5F-8F2F-CE97E089DFAE}" destId="{A84DD2A6-191E-4B93-83A7-60515E9E67DB}" srcOrd="4" destOrd="0" parTransId="{DFEFDB11-CDEA-47E1-BFA2-89DF5FD1D2D5}" sibTransId="{79E74335-4002-4958-BB00-5700E33BFBB0}"/>
    <dgm:cxn modelId="{B71AB1AD-CDEC-4020-8116-AC8E0CBA7510}" srcId="{5CBB76DF-8DD1-4F5F-8F2F-CE97E089DFAE}" destId="{956A3258-AFD4-4268-A8F0-F8244A5A1440}" srcOrd="3" destOrd="0" parTransId="{540EC9FD-3602-4CFF-A6A4-C0BC35E59D7B}" sibTransId="{43F2A36B-8E63-46D7-8C96-9D5F5F85A6F8}"/>
    <dgm:cxn modelId="{F864F6CC-D41E-40EF-9C47-5755C2B1814F}" type="presParOf" srcId="{9ED960E2-7020-46DF-A7A5-E11BED95BBDB}" destId="{91B08D2D-3F8E-41C3-A6D1-F1CAE2687A8D}" srcOrd="0" destOrd="0" presId="urn:microsoft.com/office/officeart/2005/8/layout/hList2"/>
    <dgm:cxn modelId="{3CD3A977-5082-4AF3-8542-FC7500CC99D1}" type="presParOf" srcId="{91B08D2D-3F8E-41C3-A6D1-F1CAE2687A8D}" destId="{51035037-7425-4654-8207-E89617F8D190}" srcOrd="0" destOrd="0" presId="urn:microsoft.com/office/officeart/2005/8/layout/hList2"/>
    <dgm:cxn modelId="{F3E7B7CB-6D0B-47AF-9A2F-1E22E14BBCE4}" type="presParOf" srcId="{91B08D2D-3F8E-41C3-A6D1-F1CAE2687A8D}" destId="{5284FF94-3141-4597-8585-8C6128621647}" srcOrd="1" destOrd="0" presId="urn:microsoft.com/office/officeart/2005/8/layout/hList2"/>
    <dgm:cxn modelId="{6E78D0BF-E5F6-44E7-92FC-2154DF999614}" type="presParOf" srcId="{91B08D2D-3F8E-41C3-A6D1-F1CAE2687A8D}" destId="{D6189223-63A9-4F87-9144-1DB21F9214B0}" srcOrd="2" destOrd="0" presId="urn:microsoft.com/office/officeart/2005/8/layout/hList2"/>
    <dgm:cxn modelId="{F968F9CA-883A-4FA7-B823-D05349F6297F}" type="presParOf" srcId="{9ED960E2-7020-46DF-A7A5-E11BED95BBDB}" destId="{52147579-7428-4705-A695-38FECEDE5CBD}" srcOrd="1" destOrd="0" presId="urn:microsoft.com/office/officeart/2005/8/layout/hList2"/>
    <dgm:cxn modelId="{80070E34-4954-434A-81F4-F1FE850C6341}" type="presParOf" srcId="{9ED960E2-7020-46DF-A7A5-E11BED95BBDB}" destId="{89066BDE-A138-4CE6-A01C-9C55C0F37407}" srcOrd="2" destOrd="0" presId="urn:microsoft.com/office/officeart/2005/8/layout/hList2"/>
    <dgm:cxn modelId="{66EDCCDD-5F20-45E0-8F90-86023D0426C9}" type="presParOf" srcId="{89066BDE-A138-4CE6-A01C-9C55C0F37407}" destId="{A1FA8F1C-FC9F-4B45-AC52-750E0AB9C216}" srcOrd="0" destOrd="0" presId="urn:microsoft.com/office/officeart/2005/8/layout/hList2"/>
    <dgm:cxn modelId="{A4A7B930-D3C8-407A-BD06-39B056978590}" type="presParOf" srcId="{89066BDE-A138-4CE6-A01C-9C55C0F37407}" destId="{C4413D8F-8294-42C7-843B-3A5C0163FA72}" srcOrd="1" destOrd="0" presId="urn:microsoft.com/office/officeart/2005/8/layout/hList2"/>
    <dgm:cxn modelId="{409F4492-570F-45BA-B695-8194FD534019}" type="presParOf" srcId="{89066BDE-A138-4CE6-A01C-9C55C0F37407}" destId="{7E81A5B2-0DBA-4400-A2FE-024F8BFA6442}" srcOrd="2" destOrd="0" presId="urn:microsoft.com/office/officeart/2005/8/layout/hList2"/>
    <dgm:cxn modelId="{A78E8F5C-6060-43BD-A198-CF4C6351593B}" type="presParOf" srcId="{9ED960E2-7020-46DF-A7A5-E11BED95BBDB}" destId="{05498F9A-1B73-49D9-A181-791C29C2D4AF}" srcOrd="3" destOrd="0" presId="urn:microsoft.com/office/officeart/2005/8/layout/hList2"/>
    <dgm:cxn modelId="{92C5D6DF-FF3F-424C-A4EE-2145B10B3E1D}" type="presParOf" srcId="{9ED960E2-7020-46DF-A7A5-E11BED95BBDB}" destId="{DF637A4F-388B-42F0-8390-ADABB45AD301}" srcOrd="4" destOrd="0" presId="urn:microsoft.com/office/officeart/2005/8/layout/hList2"/>
    <dgm:cxn modelId="{F5043BC8-2D9B-4181-A203-F24970208925}" type="presParOf" srcId="{DF637A4F-388B-42F0-8390-ADABB45AD301}" destId="{7D7B4BF0-AD77-4E34-A9ED-F69CD26C3C55}" srcOrd="0" destOrd="0" presId="urn:microsoft.com/office/officeart/2005/8/layout/hList2"/>
    <dgm:cxn modelId="{9F9E369A-D4B8-4C29-BF03-CF3B176A4F63}" type="presParOf" srcId="{DF637A4F-388B-42F0-8390-ADABB45AD301}" destId="{ED339F2B-03BA-4B32-9F41-B01515B8BF86}" srcOrd="1" destOrd="0" presId="urn:microsoft.com/office/officeart/2005/8/layout/hList2"/>
    <dgm:cxn modelId="{00B9CFC0-24A4-4071-8AE4-B3CFA47F40BD}" type="presParOf" srcId="{DF637A4F-388B-42F0-8390-ADABB45AD301}" destId="{CC0A8927-AB73-4A88-B8B7-2D2F785DE54F}" srcOrd="2" destOrd="0" presId="urn:microsoft.com/office/officeart/2005/8/layout/hList2"/>
    <dgm:cxn modelId="{46E3DF88-972B-4505-8EBB-28A0D8F6CCFB}" type="presParOf" srcId="{9ED960E2-7020-46DF-A7A5-E11BED95BBDB}" destId="{ECF33400-ADD1-4926-86F2-C4CFB4232CDE}" srcOrd="5" destOrd="0" presId="urn:microsoft.com/office/officeart/2005/8/layout/hList2"/>
    <dgm:cxn modelId="{0BE3E2E5-737D-4A8A-8250-1AFD0068FD57}" type="presParOf" srcId="{9ED960E2-7020-46DF-A7A5-E11BED95BBDB}" destId="{FEAACD34-BF54-4A59-AE77-4780793F7B0C}" srcOrd="6" destOrd="0" presId="urn:microsoft.com/office/officeart/2005/8/layout/hList2"/>
    <dgm:cxn modelId="{E42E16EA-A30B-4ED4-B6DE-4EC2DC908EEB}" type="presParOf" srcId="{FEAACD34-BF54-4A59-AE77-4780793F7B0C}" destId="{A2A4B155-41A9-4035-BA63-DD9D6ABB6CB2}" srcOrd="0" destOrd="0" presId="urn:microsoft.com/office/officeart/2005/8/layout/hList2"/>
    <dgm:cxn modelId="{DB6842FF-0634-4564-9551-DE4F0090892A}" type="presParOf" srcId="{FEAACD34-BF54-4A59-AE77-4780793F7B0C}" destId="{552B2625-92FE-4274-95D4-8EAAFF3BA4A0}" srcOrd="1" destOrd="0" presId="urn:microsoft.com/office/officeart/2005/8/layout/hList2"/>
    <dgm:cxn modelId="{EAAFA940-BA0C-4B9D-BDE2-FD20D066CA37}" type="presParOf" srcId="{FEAACD34-BF54-4A59-AE77-4780793F7B0C}" destId="{7A393512-C40E-4D12-A632-1722A90B2489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8AC58-EA9C-420A-9546-B10326AE94AE}">
      <dsp:nvSpPr>
        <dsp:cNvPr id="0" name=""/>
        <dsp:cNvSpPr/>
      </dsp:nvSpPr>
      <dsp:spPr>
        <a:xfrm>
          <a:off x="3464648" y="0"/>
          <a:ext cx="1732324" cy="987066"/>
        </a:xfrm>
        <a:prstGeom prst="trapezoid">
          <a:avLst>
            <a:gd name="adj" fmla="val 877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kern="1200" dirty="0"/>
        </a:p>
      </dsp:txBody>
      <dsp:txXfrm>
        <a:off x="3464648" y="0"/>
        <a:ext cx="1732324" cy="987066"/>
      </dsp:txXfrm>
    </dsp:sp>
    <dsp:sp modelId="{E184A20A-5864-49D0-81F7-5E4A96ECAA0C}">
      <dsp:nvSpPr>
        <dsp:cNvPr id="0" name=""/>
        <dsp:cNvSpPr/>
      </dsp:nvSpPr>
      <dsp:spPr>
        <a:xfrm>
          <a:off x="2598486" y="987066"/>
          <a:ext cx="3464648" cy="987066"/>
        </a:xfrm>
        <a:prstGeom prst="trapezoid">
          <a:avLst>
            <a:gd name="adj" fmla="val 877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BASICS</a:t>
          </a:r>
        </a:p>
      </dsp:txBody>
      <dsp:txXfrm>
        <a:off x="3204800" y="987066"/>
        <a:ext cx="2252021" cy="987066"/>
      </dsp:txXfrm>
    </dsp:sp>
    <dsp:sp modelId="{04B0735F-4C1B-4E99-9212-576E756DF2B8}">
      <dsp:nvSpPr>
        <dsp:cNvPr id="0" name=""/>
        <dsp:cNvSpPr/>
      </dsp:nvSpPr>
      <dsp:spPr>
        <a:xfrm>
          <a:off x="1732324" y="1974132"/>
          <a:ext cx="5196973" cy="987066"/>
        </a:xfrm>
        <a:prstGeom prst="trapezoid">
          <a:avLst>
            <a:gd name="adj" fmla="val 877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Alcohol Classes</a:t>
          </a:r>
        </a:p>
      </dsp:txBody>
      <dsp:txXfrm>
        <a:off x="2641794" y="1974132"/>
        <a:ext cx="3378032" cy="987066"/>
      </dsp:txXfrm>
    </dsp:sp>
    <dsp:sp modelId="{BE1FF895-9972-4AB3-B8B2-307844DAE038}">
      <dsp:nvSpPr>
        <dsp:cNvPr id="0" name=""/>
        <dsp:cNvSpPr/>
      </dsp:nvSpPr>
      <dsp:spPr>
        <a:xfrm>
          <a:off x="866162" y="2961199"/>
          <a:ext cx="6929297" cy="987066"/>
        </a:xfrm>
        <a:prstGeom prst="trapezoid">
          <a:avLst>
            <a:gd name="adj" fmla="val 877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Harm Reduction Messaging</a:t>
          </a:r>
        </a:p>
      </dsp:txBody>
      <dsp:txXfrm>
        <a:off x="2078789" y="2961199"/>
        <a:ext cx="4504043" cy="987066"/>
      </dsp:txXfrm>
    </dsp:sp>
    <dsp:sp modelId="{744DEC2F-D8A6-467E-B6F0-D12CE6594AF8}">
      <dsp:nvSpPr>
        <dsp:cNvPr id="0" name=""/>
        <dsp:cNvSpPr/>
      </dsp:nvSpPr>
      <dsp:spPr>
        <a:xfrm>
          <a:off x="0" y="3948265"/>
          <a:ext cx="8661622" cy="987066"/>
        </a:xfrm>
        <a:prstGeom prst="trapezoid">
          <a:avLst>
            <a:gd name="adj" fmla="val 877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Social Norms Campaign</a:t>
          </a:r>
        </a:p>
      </dsp:txBody>
      <dsp:txXfrm>
        <a:off x="1515783" y="3948265"/>
        <a:ext cx="5630054" cy="9870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8AC58-EA9C-420A-9546-B10326AE94AE}">
      <dsp:nvSpPr>
        <dsp:cNvPr id="0" name=""/>
        <dsp:cNvSpPr/>
      </dsp:nvSpPr>
      <dsp:spPr>
        <a:xfrm>
          <a:off x="3464648" y="0"/>
          <a:ext cx="1732324" cy="987066"/>
        </a:xfrm>
        <a:prstGeom prst="trapezoid">
          <a:avLst>
            <a:gd name="adj" fmla="val 877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kern="1200" dirty="0"/>
        </a:p>
      </dsp:txBody>
      <dsp:txXfrm>
        <a:off x="3464648" y="0"/>
        <a:ext cx="1732324" cy="987066"/>
      </dsp:txXfrm>
    </dsp:sp>
    <dsp:sp modelId="{E184A20A-5864-49D0-81F7-5E4A96ECAA0C}">
      <dsp:nvSpPr>
        <dsp:cNvPr id="0" name=""/>
        <dsp:cNvSpPr/>
      </dsp:nvSpPr>
      <dsp:spPr>
        <a:xfrm>
          <a:off x="2598486" y="987066"/>
          <a:ext cx="3464648" cy="987066"/>
        </a:xfrm>
        <a:prstGeom prst="trapezoid">
          <a:avLst>
            <a:gd name="adj" fmla="val 877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BASICS</a:t>
          </a:r>
        </a:p>
      </dsp:txBody>
      <dsp:txXfrm>
        <a:off x="3204800" y="987066"/>
        <a:ext cx="2252021" cy="987066"/>
      </dsp:txXfrm>
    </dsp:sp>
    <dsp:sp modelId="{04B0735F-4C1B-4E99-9212-576E756DF2B8}">
      <dsp:nvSpPr>
        <dsp:cNvPr id="0" name=""/>
        <dsp:cNvSpPr/>
      </dsp:nvSpPr>
      <dsp:spPr>
        <a:xfrm>
          <a:off x="1732324" y="1974132"/>
          <a:ext cx="5196973" cy="987066"/>
        </a:xfrm>
        <a:prstGeom prst="trapezoid">
          <a:avLst>
            <a:gd name="adj" fmla="val 877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Alcohol Classes</a:t>
          </a:r>
        </a:p>
      </dsp:txBody>
      <dsp:txXfrm>
        <a:off x="2641794" y="1974132"/>
        <a:ext cx="3378032" cy="987066"/>
      </dsp:txXfrm>
    </dsp:sp>
    <dsp:sp modelId="{BE1FF895-9972-4AB3-B8B2-307844DAE038}">
      <dsp:nvSpPr>
        <dsp:cNvPr id="0" name=""/>
        <dsp:cNvSpPr/>
      </dsp:nvSpPr>
      <dsp:spPr>
        <a:xfrm>
          <a:off x="866162" y="2961199"/>
          <a:ext cx="6929297" cy="987066"/>
        </a:xfrm>
        <a:prstGeom prst="trapezoid">
          <a:avLst>
            <a:gd name="adj" fmla="val 877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Harm Reduction Messaging</a:t>
          </a:r>
        </a:p>
      </dsp:txBody>
      <dsp:txXfrm>
        <a:off x="2078789" y="2961199"/>
        <a:ext cx="4504043" cy="987066"/>
      </dsp:txXfrm>
    </dsp:sp>
    <dsp:sp modelId="{744DEC2F-D8A6-467E-B6F0-D12CE6594AF8}">
      <dsp:nvSpPr>
        <dsp:cNvPr id="0" name=""/>
        <dsp:cNvSpPr/>
      </dsp:nvSpPr>
      <dsp:spPr>
        <a:xfrm>
          <a:off x="0" y="3948265"/>
          <a:ext cx="8661622" cy="987066"/>
        </a:xfrm>
        <a:prstGeom prst="trapezoid">
          <a:avLst>
            <a:gd name="adj" fmla="val 877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Social Norms Campaign</a:t>
          </a:r>
        </a:p>
      </dsp:txBody>
      <dsp:txXfrm>
        <a:off x="1515783" y="3948265"/>
        <a:ext cx="5630054" cy="9870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8AC58-EA9C-420A-9546-B10326AE94AE}">
      <dsp:nvSpPr>
        <dsp:cNvPr id="0" name=""/>
        <dsp:cNvSpPr/>
      </dsp:nvSpPr>
      <dsp:spPr>
        <a:xfrm>
          <a:off x="3464648" y="0"/>
          <a:ext cx="1732324" cy="987066"/>
        </a:xfrm>
        <a:prstGeom prst="trapezoid">
          <a:avLst>
            <a:gd name="adj" fmla="val 877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kern="1200" dirty="0"/>
        </a:p>
      </dsp:txBody>
      <dsp:txXfrm>
        <a:off x="3464648" y="0"/>
        <a:ext cx="1732324" cy="987066"/>
      </dsp:txXfrm>
    </dsp:sp>
    <dsp:sp modelId="{E184A20A-5864-49D0-81F7-5E4A96ECAA0C}">
      <dsp:nvSpPr>
        <dsp:cNvPr id="0" name=""/>
        <dsp:cNvSpPr/>
      </dsp:nvSpPr>
      <dsp:spPr>
        <a:xfrm>
          <a:off x="2598486" y="987066"/>
          <a:ext cx="3464648" cy="987066"/>
        </a:xfrm>
        <a:prstGeom prst="trapezoid">
          <a:avLst>
            <a:gd name="adj" fmla="val 877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BASICS</a:t>
          </a:r>
        </a:p>
      </dsp:txBody>
      <dsp:txXfrm>
        <a:off x="3204800" y="987066"/>
        <a:ext cx="2252021" cy="987066"/>
      </dsp:txXfrm>
    </dsp:sp>
    <dsp:sp modelId="{04B0735F-4C1B-4E99-9212-576E756DF2B8}">
      <dsp:nvSpPr>
        <dsp:cNvPr id="0" name=""/>
        <dsp:cNvSpPr/>
      </dsp:nvSpPr>
      <dsp:spPr>
        <a:xfrm>
          <a:off x="1732324" y="1974132"/>
          <a:ext cx="5196973" cy="987066"/>
        </a:xfrm>
        <a:prstGeom prst="trapezoid">
          <a:avLst>
            <a:gd name="adj" fmla="val 877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Alcohol Classes</a:t>
          </a:r>
        </a:p>
      </dsp:txBody>
      <dsp:txXfrm>
        <a:off x="2641794" y="1974132"/>
        <a:ext cx="3378032" cy="987066"/>
      </dsp:txXfrm>
    </dsp:sp>
    <dsp:sp modelId="{BE1FF895-9972-4AB3-B8B2-307844DAE038}">
      <dsp:nvSpPr>
        <dsp:cNvPr id="0" name=""/>
        <dsp:cNvSpPr/>
      </dsp:nvSpPr>
      <dsp:spPr>
        <a:xfrm>
          <a:off x="866162" y="2961199"/>
          <a:ext cx="6929297" cy="987066"/>
        </a:xfrm>
        <a:prstGeom prst="trapezoid">
          <a:avLst>
            <a:gd name="adj" fmla="val 877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Harm Reduction Messaging</a:t>
          </a:r>
        </a:p>
      </dsp:txBody>
      <dsp:txXfrm>
        <a:off x="2078789" y="2961199"/>
        <a:ext cx="4504043" cy="987066"/>
      </dsp:txXfrm>
    </dsp:sp>
    <dsp:sp modelId="{744DEC2F-D8A6-467E-B6F0-D12CE6594AF8}">
      <dsp:nvSpPr>
        <dsp:cNvPr id="0" name=""/>
        <dsp:cNvSpPr/>
      </dsp:nvSpPr>
      <dsp:spPr>
        <a:xfrm>
          <a:off x="0" y="3948265"/>
          <a:ext cx="8661622" cy="987066"/>
        </a:xfrm>
        <a:prstGeom prst="trapezoid">
          <a:avLst>
            <a:gd name="adj" fmla="val 877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Social Norms Campaign</a:t>
          </a:r>
        </a:p>
      </dsp:txBody>
      <dsp:txXfrm>
        <a:off x="1515783" y="3948265"/>
        <a:ext cx="5630054" cy="9870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89143-68E9-488F-9169-321AEF57617D}">
      <dsp:nvSpPr>
        <dsp:cNvPr id="0" name=""/>
        <dsp:cNvSpPr/>
      </dsp:nvSpPr>
      <dsp:spPr>
        <a:xfrm>
          <a:off x="2670823" y="1208405"/>
          <a:ext cx="2801184" cy="280118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High-Risk Alcohol Use</a:t>
          </a:r>
        </a:p>
      </dsp:txBody>
      <dsp:txXfrm>
        <a:off x="3081047" y="1618629"/>
        <a:ext cx="1980736" cy="1980736"/>
      </dsp:txXfrm>
    </dsp:sp>
    <dsp:sp modelId="{EF967A30-6275-4354-9731-F11FE7640003}">
      <dsp:nvSpPr>
        <dsp:cNvPr id="0" name=""/>
        <dsp:cNvSpPr/>
      </dsp:nvSpPr>
      <dsp:spPr>
        <a:xfrm>
          <a:off x="3110350" y="86423"/>
          <a:ext cx="1922130" cy="1400592"/>
        </a:xfrm>
        <a:prstGeom prst="ellipse">
          <a:avLst/>
        </a:prstGeom>
        <a:solidFill>
          <a:schemeClr val="accent3">
            <a:alpha val="50000"/>
            <a:hueOff val="-427317"/>
            <a:satOff val="-20000"/>
            <a:lumOff val="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Integration into FSL</a:t>
          </a:r>
        </a:p>
      </dsp:txBody>
      <dsp:txXfrm>
        <a:off x="3391839" y="291535"/>
        <a:ext cx="1359152" cy="990368"/>
      </dsp:txXfrm>
    </dsp:sp>
    <dsp:sp modelId="{75F4E4BD-1618-475A-A255-718473CB3CC9}">
      <dsp:nvSpPr>
        <dsp:cNvPr id="0" name=""/>
        <dsp:cNvSpPr/>
      </dsp:nvSpPr>
      <dsp:spPr>
        <a:xfrm>
          <a:off x="5106874" y="1345587"/>
          <a:ext cx="1719731" cy="1400592"/>
        </a:xfrm>
        <a:prstGeom prst="ellipse">
          <a:avLst/>
        </a:prstGeom>
        <a:solidFill>
          <a:schemeClr val="accent3">
            <a:alpha val="50000"/>
            <a:hueOff val="-854634"/>
            <a:satOff val="-40000"/>
            <a:lumOff val="1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Housing</a:t>
          </a:r>
        </a:p>
      </dsp:txBody>
      <dsp:txXfrm>
        <a:off x="5358723" y="1550699"/>
        <a:ext cx="1216033" cy="990368"/>
      </dsp:txXfrm>
    </dsp:sp>
    <dsp:sp modelId="{5AB0D68A-F380-465C-BC1C-1905CD79D1FA}">
      <dsp:nvSpPr>
        <dsp:cNvPr id="0" name=""/>
        <dsp:cNvSpPr/>
      </dsp:nvSpPr>
      <dsp:spPr>
        <a:xfrm>
          <a:off x="4411893" y="3382925"/>
          <a:ext cx="1903670" cy="1400592"/>
        </a:xfrm>
        <a:prstGeom prst="ellipse">
          <a:avLst/>
        </a:prstGeom>
        <a:solidFill>
          <a:schemeClr val="accent3">
            <a:alpha val="50000"/>
            <a:hueOff val="-1281950"/>
            <a:satOff val="-60000"/>
            <a:lumOff val="1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Self-selection Process</a:t>
          </a:r>
        </a:p>
      </dsp:txBody>
      <dsp:txXfrm>
        <a:off x="4690679" y="3588037"/>
        <a:ext cx="1346098" cy="990368"/>
      </dsp:txXfrm>
    </dsp:sp>
    <dsp:sp modelId="{B1156BF2-2050-4F3E-A2F6-899D7D594E60}">
      <dsp:nvSpPr>
        <dsp:cNvPr id="0" name=""/>
        <dsp:cNvSpPr/>
      </dsp:nvSpPr>
      <dsp:spPr>
        <a:xfrm>
          <a:off x="1891079" y="3382923"/>
          <a:ext cx="1923503" cy="1400592"/>
        </a:xfrm>
        <a:prstGeom prst="ellipse">
          <a:avLst/>
        </a:prstGeom>
        <a:solidFill>
          <a:schemeClr val="accent3">
            <a:alpha val="50000"/>
            <a:hueOff val="-1709267"/>
            <a:satOff val="-80000"/>
            <a:lumOff val="2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Social Norms</a:t>
          </a:r>
        </a:p>
      </dsp:txBody>
      <dsp:txXfrm>
        <a:off x="2172769" y="3588035"/>
        <a:ext cx="1360123" cy="990368"/>
      </dsp:txXfrm>
    </dsp:sp>
    <dsp:sp modelId="{BEF880B4-FC78-4AE3-B074-BD5877A58D80}">
      <dsp:nvSpPr>
        <dsp:cNvPr id="0" name=""/>
        <dsp:cNvSpPr/>
      </dsp:nvSpPr>
      <dsp:spPr>
        <a:xfrm>
          <a:off x="1140804" y="1345578"/>
          <a:ext cx="1952593" cy="1400592"/>
        </a:xfrm>
        <a:prstGeom prst="ellipse">
          <a:avLst/>
        </a:prstGeom>
        <a:solidFill>
          <a:schemeClr val="accent3">
            <a:alpha val="50000"/>
            <a:hueOff val="-2136584"/>
            <a:satOff val="-100000"/>
            <a:lumOff val="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Alcohol Expectancies</a:t>
          </a:r>
        </a:p>
      </dsp:txBody>
      <dsp:txXfrm>
        <a:off x="1426755" y="1550690"/>
        <a:ext cx="1380691" cy="9903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6F230-FF62-4CAD-8236-A791F7FC4208}">
      <dsp:nvSpPr>
        <dsp:cNvPr id="0" name=""/>
        <dsp:cNvSpPr/>
      </dsp:nvSpPr>
      <dsp:spPr>
        <a:xfrm rot="5400000">
          <a:off x="5716394" y="-2280056"/>
          <a:ext cx="1047016" cy="58728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Alcohol, hazing, healthy relationships</a:t>
          </a:r>
        </a:p>
      </dsp:txBody>
      <dsp:txXfrm rot="-5400000">
        <a:off x="3303478" y="183971"/>
        <a:ext cx="5821738" cy="944794"/>
      </dsp:txXfrm>
    </dsp:sp>
    <dsp:sp modelId="{30B206A1-05F6-437F-B648-17E9ABAD9928}">
      <dsp:nvSpPr>
        <dsp:cNvPr id="0" name=""/>
        <dsp:cNvSpPr/>
      </dsp:nvSpPr>
      <dsp:spPr>
        <a:xfrm>
          <a:off x="0" y="0"/>
          <a:ext cx="3303477" cy="130877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Leader Training</a:t>
          </a:r>
        </a:p>
      </dsp:txBody>
      <dsp:txXfrm>
        <a:off x="63889" y="63889"/>
        <a:ext cx="3175699" cy="1180992"/>
      </dsp:txXfrm>
    </dsp:sp>
    <dsp:sp modelId="{BB44C2E7-B9C9-40EC-A09E-2B5C6B6325FA}">
      <dsp:nvSpPr>
        <dsp:cNvPr id="0" name=""/>
        <dsp:cNvSpPr/>
      </dsp:nvSpPr>
      <dsp:spPr>
        <a:xfrm rot="5400000">
          <a:off x="5716394" y="-905847"/>
          <a:ext cx="1047016" cy="58728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Alcohol, hazing, healthy relationships and sexual health</a:t>
          </a:r>
        </a:p>
      </dsp:txBody>
      <dsp:txXfrm rot="-5400000">
        <a:off x="3303478" y="1558180"/>
        <a:ext cx="5821738" cy="944794"/>
      </dsp:txXfrm>
    </dsp:sp>
    <dsp:sp modelId="{6AA17A15-3D82-4C97-9952-918CE2E313A0}">
      <dsp:nvSpPr>
        <dsp:cNvPr id="0" name=""/>
        <dsp:cNvSpPr/>
      </dsp:nvSpPr>
      <dsp:spPr>
        <a:xfrm>
          <a:off x="0" y="1376192"/>
          <a:ext cx="3303477" cy="130877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New Member Education</a:t>
          </a:r>
        </a:p>
      </dsp:txBody>
      <dsp:txXfrm>
        <a:off x="63889" y="1440081"/>
        <a:ext cx="3175699" cy="1180992"/>
      </dsp:txXfrm>
    </dsp:sp>
    <dsp:sp modelId="{7101E5AB-EDEB-46E6-BE00-94023B21542D}">
      <dsp:nvSpPr>
        <dsp:cNvPr id="0" name=""/>
        <dsp:cNvSpPr/>
      </dsp:nvSpPr>
      <dsp:spPr>
        <a:xfrm rot="5400000">
          <a:off x="5716394" y="468362"/>
          <a:ext cx="1047016" cy="58728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Alcohol, hazing, healthy relationships, sexual health, nutrition, coping with stress, resilience, and suicide prevention</a:t>
          </a:r>
        </a:p>
      </dsp:txBody>
      <dsp:txXfrm rot="-5400000">
        <a:off x="3303478" y="2932390"/>
        <a:ext cx="5821738" cy="944794"/>
      </dsp:txXfrm>
    </dsp:sp>
    <dsp:sp modelId="{B975E475-4231-433F-A8B8-217A9A414A0B}">
      <dsp:nvSpPr>
        <dsp:cNvPr id="0" name=""/>
        <dsp:cNvSpPr/>
      </dsp:nvSpPr>
      <dsp:spPr>
        <a:xfrm>
          <a:off x="0" y="2750401"/>
          <a:ext cx="3303477" cy="130877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Continuing Education Series</a:t>
          </a:r>
        </a:p>
      </dsp:txBody>
      <dsp:txXfrm>
        <a:off x="63889" y="2814290"/>
        <a:ext cx="3175699" cy="11809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89223-63A9-4F87-9144-1DB21F9214B0}">
      <dsp:nvSpPr>
        <dsp:cNvPr id="0" name=""/>
        <dsp:cNvSpPr/>
      </dsp:nvSpPr>
      <dsp:spPr>
        <a:xfrm rot="16200000">
          <a:off x="-1402156" y="2260928"/>
          <a:ext cx="3281362" cy="339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9628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Alcohol </a:t>
          </a:r>
        </a:p>
      </dsp:txBody>
      <dsp:txXfrm>
        <a:off x="-1402156" y="2260928"/>
        <a:ext cx="3281362" cy="339735"/>
      </dsp:txXfrm>
    </dsp:sp>
    <dsp:sp modelId="{5284FF94-3141-4597-8585-8C6128621647}">
      <dsp:nvSpPr>
        <dsp:cNvPr id="0" name=""/>
        <dsp:cNvSpPr/>
      </dsp:nvSpPr>
      <dsp:spPr>
        <a:xfrm>
          <a:off x="408392" y="686981"/>
          <a:ext cx="1692242" cy="32813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299628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Standard drinks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BAC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Harm reduction strategies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Alcohol poisoning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Social norms</a:t>
          </a:r>
        </a:p>
      </dsp:txBody>
      <dsp:txXfrm>
        <a:off x="408392" y="686981"/>
        <a:ext cx="1692242" cy="3281362"/>
      </dsp:txXfrm>
    </dsp:sp>
    <dsp:sp modelId="{51035037-7425-4654-8207-E89617F8D190}">
      <dsp:nvSpPr>
        <dsp:cNvPr id="0" name=""/>
        <dsp:cNvSpPr/>
      </dsp:nvSpPr>
      <dsp:spPr>
        <a:xfrm>
          <a:off x="68657" y="238530"/>
          <a:ext cx="679470" cy="679470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81A5B2-0DBA-4400-A2FE-024F8BFA6442}">
      <dsp:nvSpPr>
        <dsp:cNvPr id="0" name=""/>
        <dsp:cNvSpPr/>
      </dsp:nvSpPr>
      <dsp:spPr>
        <a:xfrm rot="16200000">
          <a:off x="1023182" y="2231461"/>
          <a:ext cx="3281362" cy="339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9628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Hazing</a:t>
          </a:r>
        </a:p>
      </dsp:txBody>
      <dsp:txXfrm>
        <a:off x="1023182" y="2231461"/>
        <a:ext cx="3281362" cy="339735"/>
      </dsp:txXfrm>
    </dsp:sp>
    <dsp:sp modelId="{C4413D8F-8294-42C7-843B-3A5C0163FA72}">
      <dsp:nvSpPr>
        <dsp:cNvPr id="0" name=""/>
        <dsp:cNvSpPr/>
      </dsp:nvSpPr>
      <dsp:spPr>
        <a:xfrm>
          <a:off x="2832419" y="686981"/>
          <a:ext cx="1802440" cy="3281362"/>
        </a:xfrm>
        <a:prstGeom prst="rect">
          <a:avLst/>
        </a:prstGeom>
        <a:solidFill>
          <a:schemeClr val="accent3">
            <a:hueOff val="-712195"/>
            <a:satOff val="-33333"/>
            <a:lumOff val="10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299628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Definition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Motives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Perceived benefits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Spectrum of behaviors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Harm reduction strategies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Consequences </a:t>
          </a:r>
        </a:p>
      </dsp:txBody>
      <dsp:txXfrm>
        <a:off x="2832419" y="686981"/>
        <a:ext cx="1802440" cy="3281362"/>
      </dsp:txXfrm>
    </dsp:sp>
    <dsp:sp modelId="{A1FA8F1C-FC9F-4B45-AC52-750E0AB9C216}">
      <dsp:nvSpPr>
        <dsp:cNvPr id="0" name=""/>
        <dsp:cNvSpPr/>
      </dsp:nvSpPr>
      <dsp:spPr>
        <a:xfrm>
          <a:off x="2547783" y="238530"/>
          <a:ext cx="679470" cy="679470"/>
        </a:xfrm>
        <a:prstGeom prst="rect">
          <a:avLst/>
        </a:prstGeom>
        <a:solidFill>
          <a:schemeClr val="accent3">
            <a:tint val="50000"/>
            <a:hueOff val="-425916"/>
            <a:satOff val="-29212"/>
            <a:lumOff val="-17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0A8927-AB73-4A88-B8B7-2D2F785DE54F}">
      <dsp:nvSpPr>
        <dsp:cNvPr id="0" name=""/>
        <dsp:cNvSpPr/>
      </dsp:nvSpPr>
      <dsp:spPr>
        <a:xfrm rot="16200000">
          <a:off x="3611195" y="2231461"/>
          <a:ext cx="3281362" cy="339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9628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Sexual Health</a:t>
          </a:r>
        </a:p>
      </dsp:txBody>
      <dsp:txXfrm>
        <a:off x="3611195" y="2231461"/>
        <a:ext cx="3281362" cy="339735"/>
      </dsp:txXfrm>
    </dsp:sp>
    <dsp:sp modelId="{ED339F2B-03BA-4B32-9F41-B01515B8BF86}">
      <dsp:nvSpPr>
        <dsp:cNvPr id="0" name=""/>
        <dsp:cNvSpPr/>
      </dsp:nvSpPr>
      <dsp:spPr>
        <a:xfrm>
          <a:off x="5421743" y="686981"/>
          <a:ext cx="1692242" cy="3281362"/>
        </a:xfrm>
        <a:prstGeom prst="rect">
          <a:avLst/>
        </a:prstGeom>
        <a:solidFill>
          <a:schemeClr val="accent3">
            <a:hueOff val="-1424389"/>
            <a:satOff val="-66667"/>
            <a:lumOff val="2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299628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/>
            <a:t>Birth control methods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/>
            <a:t>Condom use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STIs and testing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/>
            <a:t>Consent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5421743" y="686981"/>
        <a:ext cx="1692242" cy="3281362"/>
      </dsp:txXfrm>
    </dsp:sp>
    <dsp:sp modelId="{7D7B4BF0-AD77-4E34-A9ED-F69CD26C3C55}">
      <dsp:nvSpPr>
        <dsp:cNvPr id="0" name=""/>
        <dsp:cNvSpPr/>
      </dsp:nvSpPr>
      <dsp:spPr>
        <a:xfrm>
          <a:off x="5082008" y="238530"/>
          <a:ext cx="679470" cy="679470"/>
        </a:xfrm>
        <a:prstGeom prst="rect">
          <a:avLst/>
        </a:prstGeom>
        <a:solidFill>
          <a:schemeClr val="accent3">
            <a:tint val="50000"/>
            <a:hueOff val="-851833"/>
            <a:satOff val="-58425"/>
            <a:lumOff val="-35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393512-C40E-4D12-A632-1722A90B2489}">
      <dsp:nvSpPr>
        <dsp:cNvPr id="0" name=""/>
        <dsp:cNvSpPr/>
      </dsp:nvSpPr>
      <dsp:spPr>
        <a:xfrm rot="16200000">
          <a:off x="5961527" y="2231461"/>
          <a:ext cx="3281362" cy="339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9628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Healthy Relationships</a:t>
          </a:r>
        </a:p>
      </dsp:txBody>
      <dsp:txXfrm>
        <a:off x="5961527" y="2231461"/>
        <a:ext cx="3281362" cy="339735"/>
      </dsp:txXfrm>
    </dsp:sp>
    <dsp:sp modelId="{552B2625-92FE-4274-95D4-8EAAFF3BA4A0}">
      <dsp:nvSpPr>
        <dsp:cNvPr id="0" name=""/>
        <dsp:cNvSpPr/>
      </dsp:nvSpPr>
      <dsp:spPr>
        <a:xfrm>
          <a:off x="7778876" y="686981"/>
          <a:ext cx="1936229" cy="3281362"/>
        </a:xfrm>
        <a:prstGeom prst="rect">
          <a:avLst/>
        </a:prstGeom>
        <a:solidFill>
          <a:schemeClr val="accent3">
            <a:hueOff val="-2136584"/>
            <a:satOff val="-100000"/>
            <a:lumOff val="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299628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Characteristics of a healthy relationship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Characteristics of unhealthy relationships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Abusive relationships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Consent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Styles of Communication</a:t>
          </a:r>
        </a:p>
      </dsp:txBody>
      <dsp:txXfrm>
        <a:off x="7778876" y="686981"/>
        <a:ext cx="1936229" cy="3281362"/>
      </dsp:txXfrm>
    </dsp:sp>
    <dsp:sp modelId="{A2A4B155-41A9-4035-BA63-DD9D6ABB6CB2}">
      <dsp:nvSpPr>
        <dsp:cNvPr id="0" name=""/>
        <dsp:cNvSpPr/>
      </dsp:nvSpPr>
      <dsp:spPr>
        <a:xfrm>
          <a:off x="7561134" y="238530"/>
          <a:ext cx="679470" cy="679470"/>
        </a:xfrm>
        <a:prstGeom prst="rect">
          <a:avLst/>
        </a:prstGeom>
        <a:solidFill>
          <a:schemeClr val="accent3">
            <a:tint val="50000"/>
            <a:hueOff val="-1277749"/>
            <a:satOff val="-87637"/>
            <a:lumOff val="-53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9DAA5-053F-4B93-9FBB-82DFF37BC01D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6BEB8-4E6A-4B1C-A694-DCB9FC76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8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9ECFF6-0CCF-4177-80F0-5EEC13E85873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7DB1373-F7EE-4917-B5F5-75A71EAFB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3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B1373-F7EE-4917-B5F5-75A71EAFBC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95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B1373-F7EE-4917-B5F5-75A71EAFBC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06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B1373-F7EE-4917-B5F5-75A71EAFBCD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7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1BA1-D6A9-4F86-A56B-0CB8835BB6D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CC76F-226F-419C-9FB6-8AAA4C43E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82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1BA1-D6A9-4F86-A56B-0CB8835BB6D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CC76F-226F-419C-9FB6-8AAA4C43E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6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1051BA1-D6A9-4F86-A56B-0CB8835BB6D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75CC76F-226F-419C-9FB6-8AAA4C43E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1BA1-D6A9-4F86-A56B-0CB8835BB6D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CC76F-226F-419C-9FB6-8AAA4C43E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1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051BA1-D6A9-4F86-A56B-0CB8835BB6D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5CC76F-226F-419C-9FB6-8AAA4C43E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28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1BA1-D6A9-4F86-A56B-0CB8835BB6D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CC76F-226F-419C-9FB6-8AAA4C43E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65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1BA1-D6A9-4F86-A56B-0CB8835BB6D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CC76F-226F-419C-9FB6-8AAA4C43E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48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1BA1-D6A9-4F86-A56B-0CB8835BB6D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CC76F-226F-419C-9FB6-8AAA4C43E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9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1BA1-D6A9-4F86-A56B-0CB8835BB6D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CC76F-226F-419C-9FB6-8AAA4C43E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49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1BA1-D6A9-4F86-A56B-0CB8835BB6D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CC76F-226F-419C-9FB6-8AAA4C43E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74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1BA1-D6A9-4F86-A56B-0CB8835BB6D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CC76F-226F-419C-9FB6-8AAA4C43E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3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1051BA1-D6A9-4F86-A56B-0CB8835BB6D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75CC76F-226F-419C-9FB6-8AAA4C43E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183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bsinche@siu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hyperlink" Target="http://shc.siu.edu/wellness-center/index.php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riam-webster.com/dictionary/intersectionality" TargetMode="External"/><Relationship Id="rId2" Type="http://schemas.openxmlformats.org/officeDocument/2006/relationships/hyperlink" Target="https://www.hri.global/what-is-harm-reduction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09461"/>
            <a:ext cx="12192000" cy="2083562"/>
          </a:xfrm>
        </p:spPr>
        <p:txBody>
          <a:bodyPr>
            <a:normAutofit/>
          </a:bodyPr>
          <a:lstStyle/>
          <a:p>
            <a:r>
              <a:rPr lang="en-US" sz="4000" b="1" cap="none" dirty="0"/>
              <a:t>Building a Comprehensive Harm Reduction Program for Fraternity and Sorority Life: </a:t>
            </a:r>
            <a:br>
              <a:rPr lang="en-US" sz="4000" b="1" cap="none" dirty="0"/>
            </a:br>
            <a:r>
              <a:rPr lang="en-US" sz="3000" cap="none" dirty="0"/>
              <a:t>Southern Illinois University Carbondale’s Alcohol Education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" y="4412395"/>
            <a:ext cx="11506200" cy="457200"/>
          </a:xfrm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chemeClr val="accent4">
                    <a:lumMod val="50000"/>
                  </a:schemeClr>
                </a:solidFill>
              </a:rPr>
              <a:t>Brianna </a:t>
            </a:r>
            <a:r>
              <a:rPr lang="en-US" sz="2500" b="1" dirty="0" err="1">
                <a:solidFill>
                  <a:schemeClr val="accent4">
                    <a:lumMod val="50000"/>
                  </a:schemeClr>
                </a:solidFill>
              </a:rPr>
              <a:t>Sinche</a:t>
            </a:r>
            <a:r>
              <a:rPr lang="en-US" sz="2500" b="1" dirty="0">
                <a:solidFill>
                  <a:schemeClr val="accent4">
                    <a:lumMod val="50000"/>
                  </a:schemeClr>
                </a:solidFill>
              </a:rPr>
              <a:t>, MPH</a:t>
            </a:r>
            <a:r>
              <a:rPr lang="en-US" sz="25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5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500" dirty="0">
                <a:solidFill>
                  <a:schemeClr val="accent4">
                    <a:lumMod val="50000"/>
                  </a:schemeClr>
                </a:solidFill>
              </a:rPr>
              <a:t>Wellness Coordinator</a:t>
            </a:r>
            <a:br>
              <a:rPr lang="en-US" sz="25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500" dirty="0">
                <a:solidFill>
                  <a:schemeClr val="accent4">
                    <a:lumMod val="50000"/>
                  </a:schemeClr>
                </a:solidFill>
              </a:rPr>
              <a:t>Southern Illinois University Carbondale</a:t>
            </a:r>
          </a:p>
          <a:p>
            <a:endParaRPr lang="en-US" sz="25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9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F2C08-71FA-4A18-8E85-D6097CE1A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efforts and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560EA-EF81-4611-B554-C325865F8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64122"/>
            <a:ext cx="9784080" cy="4206240"/>
          </a:xfrm>
        </p:spPr>
        <p:txBody>
          <a:bodyPr>
            <a:normAutofit/>
          </a:bodyPr>
          <a:lstStyle/>
          <a:p>
            <a:pPr lvl="1">
              <a:buClr>
                <a:schemeClr val="accent1"/>
              </a:buClr>
            </a:pPr>
            <a:r>
              <a:rPr lang="en-US" sz="3000" dirty="0"/>
              <a:t>Silo system of programming </a:t>
            </a:r>
            <a:br>
              <a:rPr lang="en-US" sz="3000" dirty="0"/>
            </a:br>
            <a:endParaRPr lang="en-US" sz="3000" dirty="0"/>
          </a:p>
          <a:p>
            <a:pPr lvl="1">
              <a:buClr>
                <a:schemeClr val="accent1"/>
              </a:buClr>
            </a:pPr>
            <a:r>
              <a:rPr lang="en-US" sz="3000" dirty="0"/>
              <a:t>Participation</a:t>
            </a:r>
            <a:br>
              <a:rPr lang="en-US" sz="3000" dirty="0"/>
            </a:br>
            <a:endParaRPr lang="en-US" sz="3000" dirty="0"/>
          </a:p>
          <a:p>
            <a:pPr lvl="1">
              <a:buClr>
                <a:schemeClr val="accent1"/>
              </a:buClr>
            </a:pPr>
            <a:r>
              <a:rPr lang="en-US" sz="3000" dirty="0"/>
              <a:t>Scheduling issues/last minute requests</a:t>
            </a:r>
            <a:br>
              <a:rPr lang="en-US" sz="3000" dirty="0"/>
            </a:br>
            <a:endParaRPr lang="en-US" sz="3000" dirty="0"/>
          </a:p>
          <a:p>
            <a:pPr lvl="1">
              <a:buClr>
                <a:schemeClr val="accent1"/>
              </a:buClr>
            </a:pPr>
            <a:r>
              <a:rPr lang="en-US" sz="3000" dirty="0"/>
              <a:t>Lack of contact with chapter leaders</a:t>
            </a:r>
            <a:br>
              <a:rPr lang="en-US" sz="3000" dirty="0"/>
            </a:br>
            <a:endParaRPr lang="en-US" sz="3000" dirty="0"/>
          </a:p>
          <a:p>
            <a:pPr lvl="1">
              <a:buClr>
                <a:schemeClr val="accent1"/>
              </a:buClr>
            </a:pPr>
            <a:r>
              <a:rPr lang="en-US" sz="3000" dirty="0"/>
              <a:t>Changes in staff in both FSL and Wellness</a:t>
            </a:r>
          </a:p>
          <a:p>
            <a:pPr marL="228600" lvl="1" indent="0">
              <a:buClr>
                <a:schemeClr val="accent1"/>
              </a:buClr>
              <a:buNone/>
            </a:pPr>
            <a:endParaRPr lang="en-US" sz="3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FF2551-97DA-454F-AAF3-773389FA2BFE}"/>
              </a:ext>
            </a:extLst>
          </p:cNvPr>
          <p:cNvSpPr/>
          <p:nvPr/>
        </p:nvSpPr>
        <p:spPr>
          <a:xfrm>
            <a:off x="0" y="1690255"/>
            <a:ext cx="12192000" cy="10268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B177C9-441D-4B0B-9177-29245FDE85AA}"/>
              </a:ext>
            </a:extLst>
          </p:cNvPr>
          <p:cNvSpPr txBox="1"/>
          <p:nvPr/>
        </p:nvSpPr>
        <p:spPr>
          <a:xfrm>
            <a:off x="10986999" y="6534826"/>
            <a:ext cx="12029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B. </a:t>
            </a:r>
            <a:r>
              <a:rPr lang="en-US" sz="1300" dirty="0" err="1"/>
              <a:t>Sinche</a:t>
            </a:r>
            <a:r>
              <a:rPr lang="en-US" sz="13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06742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30440-F3C9-40F1-A9E2-C450E9688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Intersectionality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638905-B2B5-47C1-8E34-010E9DCB6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04" y="2112876"/>
            <a:ext cx="6711777" cy="37674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099A9A-CD9D-4368-B544-98366123F092}"/>
              </a:ext>
            </a:extLst>
          </p:cNvPr>
          <p:cNvSpPr txBox="1"/>
          <p:nvPr/>
        </p:nvSpPr>
        <p:spPr>
          <a:xfrm>
            <a:off x="4627904" y="5886289"/>
            <a:ext cx="52508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from: International Women’s Develop Agency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53E690-E721-496B-A782-0B63A11CB168}"/>
              </a:ext>
            </a:extLst>
          </p:cNvPr>
          <p:cNvSpPr/>
          <p:nvPr/>
        </p:nvSpPr>
        <p:spPr>
          <a:xfrm>
            <a:off x="467032" y="2488501"/>
            <a:ext cx="399864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Intersectionality</a:t>
            </a:r>
            <a:r>
              <a:rPr lang="en-US" sz="28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br>
              <a:rPr lang="en-US" sz="28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en-US" sz="10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complex, cumulative manner in which the effects of different forms of discrimination combine, overlap, or intersect. </a:t>
            </a:r>
            <a:r>
              <a:rPr lang="en-US" sz="2800" i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F6ADAB-25C4-4C11-B7A5-E690DED7A031}"/>
              </a:ext>
            </a:extLst>
          </p:cNvPr>
          <p:cNvSpPr/>
          <p:nvPr/>
        </p:nvSpPr>
        <p:spPr>
          <a:xfrm>
            <a:off x="0" y="1690255"/>
            <a:ext cx="12192000" cy="10268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FFA4DD-582F-4F73-9ADE-7BB4508B4415}"/>
              </a:ext>
            </a:extLst>
          </p:cNvPr>
          <p:cNvSpPr txBox="1"/>
          <p:nvPr/>
        </p:nvSpPr>
        <p:spPr>
          <a:xfrm>
            <a:off x="10986999" y="6534826"/>
            <a:ext cx="12029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B. </a:t>
            </a:r>
            <a:r>
              <a:rPr lang="en-US" sz="1300" dirty="0" err="1"/>
              <a:t>Sinche</a:t>
            </a:r>
            <a:r>
              <a:rPr lang="en-US" sz="13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06498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C9A91-DE53-4467-9D75-534F20C4A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205" y="284176"/>
            <a:ext cx="10559590" cy="1508760"/>
          </a:xfrm>
        </p:spPr>
        <p:txBody>
          <a:bodyPr/>
          <a:lstStyle/>
          <a:p>
            <a:r>
              <a:rPr lang="en-US" dirty="0"/>
              <a:t>Intersectionality in Alcohol Education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20C53E-0CE5-4B18-BB87-F640D11D036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586" y="3406236"/>
            <a:ext cx="2539682" cy="25396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780A03-1936-413B-81C5-25B098CBA978}"/>
              </a:ext>
            </a:extLst>
          </p:cNvPr>
          <p:cNvSpPr txBox="1"/>
          <p:nvPr/>
        </p:nvSpPr>
        <p:spPr>
          <a:xfrm>
            <a:off x="1976284" y="2448232"/>
            <a:ext cx="2330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Nutrition and Physical Activity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7AA224-BB23-49E8-A0A0-E33EECB90EB8}"/>
              </a:ext>
            </a:extLst>
          </p:cNvPr>
          <p:cNvSpPr txBox="1"/>
          <p:nvPr/>
        </p:nvSpPr>
        <p:spPr>
          <a:xfrm>
            <a:off x="7885471" y="4327902"/>
            <a:ext cx="23302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Hazing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28B58C-6CC9-4E3C-A496-C180C4147792}"/>
              </a:ext>
            </a:extLst>
          </p:cNvPr>
          <p:cNvSpPr txBox="1"/>
          <p:nvPr/>
        </p:nvSpPr>
        <p:spPr>
          <a:xfrm>
            <a:off x="7528073" y="2799267"/>
            <a:ext cx="23302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Academics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D9E317-FC60-471C-B883-649E992BCE0C}"/>
              </a:ext>
            </a:extLst>
          </p:cNvPr>
          <p:cNvSpPr txBox="1"/>
          <p:nvPr/>
        </p:nvSpPr>
        <p:spPr>
          <a:xfrm>
            <a:off x="1740309" y="3872969"/>
            <a:ext cx="23302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Romantic and Non-romantic Relationships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DC007A-A2EC-4661-92C3-29BFBDC2876F}"/>
              </a:ext>
            </a:extLst>
          </p:cNvPr>
          <p:cNvSpPr txBox="1"/>
          <p:nvPr/>
        </p:nvSpPr>
        <p:spPr>
          <a:xfrm>
            <a:off x="2517059" y="5808626"/>
            <a:ext cx="23302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Sexual Health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469C1-29F5-4177-8AF1-F55D13424632}"/>
              </a:ext>
            </a:extLst>
          </p:cNvPr>
          <p:cNvSpPr txBox="1"/>
          <p:nvPr/>
        </p:nvSpPr>
        <p:spPr>
          <a:xfrm>
            <a:off x="4847304" y="1993718"/>
            <a:ext cx="2330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Alcohol and Other Drug Use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056A96-3EA4-4609-93CF-EB55B872595F}"/>
              </a:ext>
            </a:extLst>
          </p:cNvPr>
          <p:cNvSpPr txBox="1"/>
          <p:nvPr/>
        </p:nvSpPr>
        <p:spPr>
          <a:xfrm>
            <a:off x="7177549" y="5808627"/>
            <a:ext cx="23302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Mental Health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0718388-E49B-4440-A55C-2CC9647E59A4}"/>
              </a:ext>
            </a:extLst>
          </p:cNvPr>
          <p:cNvCxnSpPr/>
          <p:nvPr/>
        </p:nvCxnSpPr>
        <p:spPr>
          <a:xfrm>
            <a:off x="6012426" y="2672571"/>
            <a:ext cx="0" cy="629733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97A405-05D8-4D82-9007-A17A74928BCF}"/>
              </a:ext>
            </a:extLst>
          </p:cNvPr>
          <p:cNvCxnSpPr>
            <a:cxnSpLocks/>
          </p:cNvCxnSpPr>
          <p:nvPr/>
        </p:nvCxnSpPr>
        <p:spPr>
          <a:xfrm flipH="1">
            <a:off x="6636773" y="3106946"/>
            <a:ext cx="1185529" cy="549206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A1127CE-FBFE-40A1-BFFC-26B1BB61018E}"/>
              </a:ext>
            </a:extLst>
          </p:cNvPr>
          <p:cNvCxnSpPr>
            <a:cxnSpLocks/>
          </p:cNvCxnSpPr>
          <p:nvPr/>
        </p:nvCxnSpPr>
        <p:spPr>
          <a:xfrm flipH="1" flipV="1">
            <a:off x="6902313" y="4378825"/>
            <a:ext cx="1440359" cy="164521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4DF1D8F-7206-4675-8970-2848F0C68ED4}"/>
              </a:ext>
            </a:extLst>
          </p:cNvPr>
          <p:cNvCxnSpPr>
            <a:cxnSpLocks/>
          </p:cNvCxnSpPr>
          <p:nvPr/>
        </p:nvCxnSpPr>
        <p:spPr>
          <a:xfrm flipH="1" flipV="1">
            <a:off x="6516631" y="5731254"/>
            <a:ext cx="828067" cy="264198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C88B973-2E33-4C47-AAB3-580932B5C86A}"/>
              </a:ext>
            </a:extLst>
          </p:cNvPr>
          <p:cNvCxnSpPr>
            <a:cxnSpLocks/>
          </p:cNvCxnSpPr>
          <p:nvPr/>
        </p:nvCxnSpPr>
        <p:spPr>
          <a:xfrm flipV="1">
            <a:off x="4680156" y="5412658"/>
            <a:ext cx="995215" cy="637193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96A1CE-084C-4F50-9BC7-67D59A5D884F}"/>
              </a:ext>
            </a:extLst>
          </p:cNvPr>
          <p:cNvCxnSpPr>
            <a:cxnSpLocks/>
          </p:cNvCxnSpPr>
          <p:nvPr/>
        </p:nvCxnSpPr>
        <p:spPr>
          <a:xfrm flipV="1">
            <a:off x="3891046" y="4327902"/>
            <a:ext cx="1258229" cy="185248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B5344F2-CCEE-45A9-8894-B91A83A922C8}"/>
              </a:ext>
            </a:extLst>
          </p:cNvPr>
          <p:cNvCxnSpPr>
            <a:cxnSpLocks/>
          </p:cNvCxnSpPr>
          <p:nvPr/>
        </p:nvCxnSpPr>
        <p:spPr>
          <a:xfrm>
            <a:off x="4182548" y="3178770"/>
            <a:ext cx="1289103" cy="603069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CA999DE-6D00-4AC2-94F3-E4BE7FCC3F41}"/>
              </a:ext>
            </a:extLst>
          </p:cNvPr>
          <p:cNvSpPr/>
          <p:nvPr/>
        </p:nvSpPr>
        <p:spPr>
          <a:xfrm>
            <a:off x="0" y="1690255"/>
            <a:ext cx="12192000" cy="10268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3C6762-D2D1-44BF-B4D8-3A90A481D13A}"/>
              </a:ext>
            </a:extLst>
          </p:cNvPr>
          <p:cNvSpPr txBox="1"/>
          <p:nvPr/>
        </p:nvSpPr>
        <p:spPr>
          <a:xfrm>
            <a:off x="10986999" y="6534826"/>
            <a:ext cx="12029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B. </a:t>
            </a:r>
            <a:r>
              <a:rPr lang="en-US" sz="1300" dirty="0" err="1"/>
              <a:t>Sinche</a:t>
            </a:r>
            <a:r>
              <a:rPr lang="en-US" sz="13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96864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AD1B6-E15E-4FD0-9CAD-90804CC5B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Format of Programming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CCD0C74-1CB2-44EC-9EB5-FC3E44BB5E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6845190"/>
              </p:ext>
            </p:extLst>
          </p:nvPr>
        </p:nvGraphicFramePr>
        <p:xfrm>
          <a:off x="1506795" y="2049468"/>
          <a:ext cx="9176327" cy="4061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A1695E8-3193-4BC0-9E91-073F31CAFD38}"/>
              </a:ext>
            </a:extLst>
          </p:cNvPr>
          <p:cNvSpPr/>
          <p:nvPr/>
        </p:nvSpPr>
        <p:spPr>
          <a:xfrm>
            <a:off x="0" y="1690255"/>
            <a:ext cx="12192000" cy="10268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BF442C-19CC-4410-8E37-CE1BEF0881CC}"/>
              </a:ext>
            </a:extLst>
          </p:cNvPr>
          <p:cNvSpPr txBox="1"/>
          <p:nvPr/>
        </p:nvSpPr>
        <p:spPr>
          <a:xfrm>
            <a:off x="10986999" y="6534826"/>
            <a:ext cx="12029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B. </a:t>
            </a:r>
            <a:r>
              <a:rPr lang="en-US" sz="1300" dirty="0" err="1"/>
              <a:t>Sinche</a:t>
            </a:r>
            <a:r>
              <a:rPr lang="en-US" sz="13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41185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2890B-4F52-4730-8BD2-65F15AECF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Greek Leader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8F29D-0EE8-4F7D-BD97-668F17E1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20" y="6322944"/>
            <a:ext cx="4235147" cy="501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Fall 2016, Fall 2017 and Spring 2018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5640FD-8683-4598-9144-36BD04081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90468" y="2504102"/>
            <a:ext cx="3200400" cy="2400658"/>
          </a:xfrm>
          <a:solidFill>
            <a:schemeClr val="tx1"/>
          </a:solidFill>
          <a:ln w="762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5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How are you going to lead?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EC5CA3-BA2D-4032-8D1E-CD21181C11E9}"/>
              </a:ext>
            </a:extLst>
          </p:cNvPr>
          <p:cNvSpPr/>
          <p:nvPr/>
        </p:nvSpPr>
        <p:spPr>
          <a:xfrm>
            <a:off x="1042218" y="2450886"/>
            <a:ext cx="644996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Step 1: </a:t>
            </a:r>
            <a:r>
              <a:rPr lang="en-US" sz="3000" dirty="0"/>
              <a:t>Be </a:t>
            </a:r>
            <a:r>
              <a:rPr lang="en-US" sz="3000" dirty="0" smtClean="0"/>
              <a:t>informed </a:t>
            </a:r>
            <a:r>
              <a:rPr lang="en-US" sz="3000" dirty="0"/>
              <a:t>and </a:t>
            </a:r>
            <a:r>
              <a:rPr lang="en-US" sz="3000" dirty="0" smtClean="0"/>
              <a:t>educate</a:t>
            </a:r>
            <a:endParaRPr lang="en-US" sz="3000" dirty="0"/>
          </a:p>
          <a:p>
            <a:r>
              <a:rPr lang="en-US" sz="5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Step 2: </a:t>
            </a:r>
            <a:r>
              <a:rPr lang="en-US" sz="3000" dirty="0"/>
              <a:t>Know how to </a:t>
            </a:r>
            <a:r>
              <a:rPr lang="en-US" sz="3000" dirty="0" smtClean="0"/>
              <a:t>respond</a:t>
            </a:r>
            <a:endParaRPr lang="en-US" sz="3000" dirty="0"/>
          </a:p>
          <a:p>
            <a:r>
              <a:rPr lang="en-US" sz="5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Step 3: </a:t>
            </a:r>
            <a:r>
              <a:rPr lang="en-US" sz="3000" dirty="0"/>
              <a:t>Lead by </a:t>
            </a:r>
            <a:r>
              <a:rPr lang="en-US" sz="3000" dirty="0" smtClean="0"/>
              <a:t>example </a:t>
            </a:r>
            <a:endParaRPr lang="en-US" sz="3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0DE5FF-CAA8-4FDE-9979-79FA27180D9D}"/>
              </a:ext>
            </a:extLst>
          </p:cNvPr>
          <p:cNvSpPr/>
          <p:nvPr/>
        </p:nvSpPr>
        <p:spPr>
          <a:xfrm>
            <a:off x="0" y="1690255"/>
            <a:ext cx="12192000" cy="10268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D64AA-4C5A-44C8-B197-81C35C58A3E0}"/>
              </a:ext>
            </a:extLst>
          </p:cNvPr>
          <p:cNvSpPr txBox="1"/>
          <p:nvPr/>
        </p:nvSpPr>
        <p:spPr>
          <a:xfrm>
            <a:off x="722671" y="5346965"/>
            <a:ext cx="109869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Power to create, shape or shift the culture of a chapter.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99ED97-31C2-434B-9F82-CEE82877881C}"/>
              </a:ext>
            </a:extLst>
          </p:cNvPr>
          <p:cNvSpPr txBox="1"/>
          <p:nvPr/>
        </p:nvSpPr>
        <p:spPr>
          <a:xfrm>
            <a:off x="10986999" y="6534826"/>
            <a:ext cx="12029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B. </a:t>
            </a:r>
            <a:r>
              <a:rPr lang="en-US" sz="1300" dirty="0" err="1"/>
              <a:t>Sinche</a:t>
            </a:r>
            <a:r>
              <a:rPr lang="en-US" sz="13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80682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B354F-3014-4E5E-AB41-1F67397C5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Member Education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73AE2E9-5C55-41A2-AEEB-C7564357DB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989221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5037CEB-8F33-4FFC-A8D5-A237FCC0A144}"/>
              </a:ext>
            </a:extLst>
          </p:cNvPr>
          <p:cNvSpPr/>
          <p:nvPr/>
        </p:nvSpPr>
        <p:spPr>
          <a:xfrm>
            <a:off x="0" y="1690255"/>
            <a:ext cx="12192000" cy="10268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544899-BD4B-41A0-9E07-48C7FD4986F5}"/>
              </a:ext>
            </a:extLst>
          </p:cNvPr>
          <p:cNvSpPr txBox="1"/>
          <p:nvPr/>
        </p:nvSpPr>
        <p:spPr>
          <a:xfrm>
            <a:off x="1784555" y="6033572"/>
            <a:ext cx="1297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 minutes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B2D8DB-21A1-41DE-931A-CABEACD608BB}"/>
              </a:ext>
            </a:extLst>
          </p:cNvPr>
          <p:cNvSpPr txBox="1"/>
          <p:nvPr/>
        </p:nvSpPr>
        <p:spPr>
          <a:xfrm>
            <a:off x="9448798" y="5979832"/>
            <a:ext cx="1297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 minutes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6383CD-2420-4CFC-88C3-25AB247DB76D}"/>
              </a:ext>
            </a:extLst>
          </p:cNvPr>
          <p:cNvSpPr txBox="1"/>
          <p:nvPr/>
        </p:nvSpPr>
        <p:spPr>
          <a:xfrm>
            <a:off x="6907160" y="5992926"/>
            <a:ext cx="1297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 minutes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245CF0-241F-4963-ACEE-AA1D45E77F1E}"/>
              </a:ext>
            </a:extLst>
          </p:cNvPr>
          <p:cNvSpPr txBox="1"/>
          <p:nvPr/>
        </p:nvSpPr>
        <p:spPr>
          <a:xfrm>
            <a:off x="4365522" y="5969040"/>
            <a:ext cx="1297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 minutes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EAB2C5-377F-4994-8D09-A05DFB4E609A}"/>
              </a:ext>
            </a:extLst>
          </p:cNvPr>
          <p:cNvSpPr/>
          <p:nvPr/>
        </p:nvSpPr>
        <p:spPr>
          <a:xfrm>
            <a:off x="1215798" y="2241757"/>
            <a:ext cx="743868" cy="707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79F24A-78D7-4A57-BBA4-203E90AA80B3}"/>
              </a:ext>
            </a:extLst>
          </p:cNvPr>
          <p:cNvSpPr/>
          <p:nvPr/>
        </p:nvSpPr>
        <p:spPr>
          <a:xfrm>
            <a:off x="3737287" y="2241757"/>
            <a:ext cx="743868" cy="707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58FCF5-EF89-46C0-9C0C-93A4EE8756EC}"/>
              </a:ext>
            </a:extLst>
          </p:cNvPr>
          <p:cNvSpPr/>
          <p:nvPr/>
        </p:nvSpPr>
        <p:spPr>
          <a:xfrm>
            <a:off x="6281280" y="2241757"/>
            <a:ext cx="743868" cy="707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3.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2D3E00-47A1-4062-9ADA-1F073A478FB1}"/>
              </a:ext>
            </a:extLst>
          </p:cNvPr>
          <p:cNvSpPr/>
          <p:nvPr/>
        </p:nvSpPr>
        <p:spPr>
          <a:xfrm>
            <a:off x="8773757" y="2241757"/>
            <a:ext cx="675041" cy="707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4.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FC5F08-188C-4841-BCA7-D504818367D6}"/>
              </a:ext>
            </a:extLst>
          </p:cNvPr>
          <p:cNvSpPr txBox="1"/>
          <p:nvPr/>
        </p:nvSpPr>
        <p:spPr>
          <a:xfrm>
            <a:off x="10986999" y="6534826"/>
            <a:ext cx="12029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B. </a:t>
            </a:r>
            <a:r>
              <a:rPr lang="en-US" sz="1300" dirty="0" err="1"/>
              <a:t>Sinche</a:t>
            </a:r>
            <a:r>
              <a:rPr lang="en-US" sz="13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30550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60F78-61C3-4D27-BA9D-EC1EF5DD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Continuing Education Series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C8102-B182-4243-B3A7-844B6958A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187" y="1996932"/>
            <a:ext cx="8568813" cy="4684088"/>
          </a:xfrm>
        </p:spPr>
        <p:txBody>
          <a:bodyPr>
            <a:normAutofit fontScale="85000" lnSpcReduction="20000"/>
          </a:bodyPr>
          <a:lstStyle/>
          <a:p>
            <a:pPr marL="457200" indent="0">
              <a:buNone/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Standard 3: Risk Reduction</a:t>
            </a:r>
          </a:p>
          <a:p>
            <a:pPr marL="973138" indent="-182563"/>
            <a:r>
              <a:rPr lang="en-US" sz="2600" dirty="0"/>
              <a:t>Salukis Party Smarter! </a:t>
            </a:r>
          </a:p>
          <a:p>
            <a:pPr marL="973138" indent="-182563"/>
            <a:r>
              <a:rPr lang="en-US" sz="2600" dirty="0"/>
              <a:t>Hazing: Is it or Isn’t it? </a:t>
            </a:r>
          </a:p>
          <a:p>
            <a:pPr marL="973138" indent="-182563"/>
            <a:r>
              <a:rPr lang="en-US" sz="2600" dirty="0"/>
              <a:t>Relationship Remix, Love the Way You Lie</a:t>
            </a:r>
          </a:p>
          <a:p>
            <a:pPr marL="973138" indent="-182563"/>
            <a:r>
              <a:rPr lang="en-US" sz="2600" dirty="0"/>
              <a:t>Salukis on Spring Break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indent="0">
              <a:buNone/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Standard 5: Education and Leadership Development</a:t>
            </a:r>
          </a:p>
          <a:p>
            <a:pPr marL="973138" indent="-182563"/>
            <a:r>
              <a:rPr lang="en-US" sz="2600" dirty="0"/>
              <a:t>I Can’t Even (</a:t>
            </a:r>
            <a:r>
              <a:rPr lang="en-US" sz="2600" dirty="0" smtClean="0"/>
              <a:t>Stress) </a:t>
            </a:r>
            <a:r>
              <a:rPr lang="en-US" sz="2600" dirty="0"/>
              <a:t>, Talk Saves Lives</a:t>
            </a:r>
          </a:p>
          <a:p>
            <a:pPr marL="973138" indent="-182563"/>
            <a:r>
              <a:rPr lang="en-US" sz="2600" dirty="0"/>
              <a:t>Resilience: I may Bend, but I will not Break!, Social Survival Skills</a:t>
            </a:r>
          </a:p>
          <a:p>
            <a:pPr marL="973138" indent="-182563"/>
            <a:r>
              <a:rPr lang="en-US" sz="2600" dirty="0"/>
              <a:t>Beer is Not a Food Group (Nutrition) </a:t>
            </a:r>
          </a:p>
          <a:p>
            <a:pPr marL="973138" indent="-182563"/>
            <a:r>
              <a:rPr lang="en-US" sz="2600" dirty="0" err="1"/>
              <a:t>SEXplanation</a:t>
            </a:r>
            <a:r>
              <a:rPr lang="en-US" sz="2600" dirty="0"/>
              <a:t>, Drunk in Love</a:t>
            </a:r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BF1BB-5B6B-4EBA-9A64-F383EB393124}"/>
              </a:ext>
            </a:extLst>
          </p:cNvPr>
          <p:cNvSpPr/>
          <p:nvPr/>
        </p:nvSpPr>
        <p:spPr>
          <a:xfrm>
            <a:off x="-77745" y="3196223"/>
            <a:ext cx="31663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Greek Standards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250702-0D3B-4E6A-9734-B5A97766E4BB}"/>
              </a:ext>
            </a:extLst>
          </p:cNvPr>
          <p:cNvGrpSpPr/>
          <p:nvPr/>
        </p:nvGrpSpPr>
        <p:grpSpPr>
          <a:xfrm>
            <a:off x="2553929" y="2433483"/>
            <a:ext cx="1681316" cy="3314472"/>
            <a:chOff x="2507226" y="2418736"/>
            <a:chExt cx="1681316" cy="331447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8525408-2212-4A38-A46C-3F9A3F4F30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07226" y="2418736"/>
              <a:ext cx="1342103" cy="142446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5E53A58-1D94-476E-AD3A-1E6B2EEAD1BC}"/>
                </a:ext>
              </a:extLst>
            </p:cNvPr>
            <p:cNvCxnSpPr>
              <a:cxnSpLocks/>
            </p:cNvCxnSpPr>
            <p:nvPr/>
          </p:nvCxnSpPr>
          <p:spPr>
            <a:xfrm>
              <a:off x="2521974" y="3813700"/>
              <a:ext cx="1666568" cy="191950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B0A806C-AE92-44F1-B6A2-38F505C319D1}"/>
              </a:ext>
            </a:extLst>
          </p:cNvPr>
          <p:cNvSpPr txBox="1"/>
          <p:nvPr/>
        </p:nvSpPr>
        <p:spPr>
          <a:xfrm>
            <a:off x="10986999" y="6534826"/>
            <a:ext cx="12029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B. </a:t>
            </a:r>
            <a:r>
              <a:rPr lang="en-US" sz="1300" dirty="0" err="1"/>
              <a:t>Sinche</a:t>
            </a:r>
            <a:r>
              <a:rPr lang="en-US" sz="1300" dirty="0"/>
              <a:t> 2018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037CEB-8F33-4FFC-A8D5-A237FCC0A144}"/>
              </a:ext>
            </a:extLst>
          </p:cNvPr>
          <p:cNvSpPr/>
          <p:nvPr/>
        </p:nvSpPr>
        <p:spPr>
          <a:xfrm>
            <a:off x="0" y="1690255"/>
            <a:ext cx="12192000" cy="10268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A059D-8B49-40F5-A160-77CEA3225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Continuing Education Series, cont.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2F7D62-B039-4567-BE50-6F77244B4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1526" y="2632713"/>
            <a:ext cx="4140757" cy="3429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Co-sponsorship</a:t>
            </a:r>
          </a:p>
          <a:p>
            <a:pPr marL="571500" indent="-231775">
              <a:buFont typeface="Arial" panose="020B0604020202020204" pitchFamily="34" charset="0"/>
              <a:buChar char="•"/>
            </a:pPr>
            <a:r>
              <a:rPr lang="en-US" sz="2500" b="1" dirty="0"/>
              <a:t>Bring 80% of chapter</a:t>
            </a:r>
          </a:p>
          <a:p>
            <a:pPr marL="571500" indent="-231775">
              <a:buFont typeface="Arial" panose="020B0604020202020204" pitchFamily="34" charset="0"/>
              <a:buChar char="•"/>
            </a:pPr>
            <a:r>
              <a:rPr lang="en-US" sz="2500" b="1" dirty="0"/>
              <a:t>Market the presentation to the Greek and SIU community</a:t>
            </a:r>
          </a:p>
          <a:p>
            <a:pPr marL="571500" indent="-231775">
              <a:buFont typeface="Arial" panose="020B0604020202020204" pitchFamily="34" charset="0"/>
              <a:buChar char="•"/>
            </a:pPr>
            <a:r>
              <a:rPr lang="en-US" sz="2500" b="1" dirty="0"/>
              <a:t>Arrive early to swipe IDs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1EE854-3901-4711-9CB8-D9D7E28E5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16" y="1993603"/>
            <a:ext cx="3636559" cy="47072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0ED5E1-CE06-4514-AA56-BB6621259D08}"/>
              </a:ext>
            </a:extLst>
          </p:cNvPr>
          <p:cNvSpPr txBox="1"/>
          <p:nvPr/>
        </p:nvSpPr>
        <p:spPr>
          <a:xfrm>
            <a:off x="10986999" y="6534826"/>
            <a:ext cx="12029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B. </a:t>
            </a:r>
            <a:r>
              <a:rPr lang="en-US" sz="1300" dirty="0" err="1"/>
              <a:t>Sinche</a:t>
            </a:r>
            <a:r>
              <a:rPr lang="en-US" sz="1300" dirty="0"/>
              <a:t> 2018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037CEB-8F33-4FFC-A8D5-A237FCC0A144}"/>
              </a:ext>
            </a:extLst>
          </p:cNvPr>
          <p:cNvSpPr/>
          <p:nvPr/>
        </p:nvSpPr>
        <p:spPr>
          <a:xfrm>
            <a:off x="0" y="1690255"/>
            <a:ext cx="12192000" cy="10268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2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A6EC0-A9B2-4139-8A55-AFA38EDEF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 – GREEK LEADER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F9A67-8394-40C6-9F84-3E610AB6F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456" y="2011680"/>
            <a:ext cx="10345003" cy="4846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is one thing you learned today that you </a:t>
            </a:r>
            <a:r>
              <a:rPr lang="en-US" sz="25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think </a:t>
            </a:r>
            <a:r>
              <a:rPr lang="en-US" sz="25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is important to educate/discuss with your members?</a:t>
            </a:r>
          </a:p>
          <a:p>
            <a:pPr marL="914400" indent="-182563"/>
            <a:r>
              <a:rPr lang="en-US" dirty="0"/>
              <a:t>2016 - medical amnesty law </a:t>
            </a:r>
          </a:p>
          <a:p>
            <a:pPr marL="914400" indent="-182563"/>
            <a:r>
              <a:rPr lang="en-US" dirty="0"/>
              <a:t>2017 - signs of alcohol poisoning </a:t>
            </a:r>
          </a:p>
          <a:p>
            <a:pPr marL="0" indent="0">
              <a:buNone/>
            </a:pPr>
            <a:r>
              <a:rPr lang="en-US" sz="1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sz="1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5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How will you change how you respond to difficult situations in the future?</a:t>
            </a:r>
          </a:p>
          <a:p>
            <a:pPr marL="914400" indent="-182563"/>
            <a:r>
              <a:rPr lang="en-US" dirty="0"/>
              <a:t>2016 - know the signs of alcohol poisoning /be more proactive </a:t>
            </a:r>
          </a:p>
          <a:p>
            <a:pPr marL="914400" indent="-182563"/>
            <a:r>
              <a:rPr lang="en-US" dirty="0"/>
              <a:t>2017 - actually calling 911 in times of emergency</a:t>
            </a:r>
          </a:p>
          <a:p>
            <a:pPr marL="0" indent="0">
              <a:buNone/>
            </a:pPr>
            <a:r>
              <a:rPr lang="en-US" sz="1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sz="1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5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is one way you can lead by example?</a:t>
            </a:r>
          </a:p>
          <a:p>
            <a:pPr marL="914400" indent="-182563"/>
            <a:r>
              <a:rPr lang="en-US" dirty="0"/>
              <a:t>2016 - being aware of my own drinking behaviors </a:t>
            </a:r>
          </a:p>
          <a:p>
            <a:pPr marL="914400" indent="-182563"/>
            <a:r>
              <a:rPr lang="en-US" dirty="0"/>
              <a:t>2017 - practice what one preaches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0A806C-AE92-44F1-B6A2-38F505C319D1}"/>
              </a:ext>
            </a:extLst>
          </p:cNvPr>
          <p:cNvSpPr txBox="1"/>
          <p:nvPr/>
        </p:nvSpPr>
        <p:spPr>
          <a:xfrm>
            <a:off x="10986999" y="6534826"/>
            <a:ext cx="12029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B. </a:t>
            </a:r>
            <a:r>
              <a:rPr lang="en-US" sz="1300" dirty="0" err="1"/>
              <a:t>Sinche</a:t>
            </a:r>
            <a:r>
              <a:rPr lang="en-US" sz="1300" dirty="0"/>
              <a:t> 2018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037CEB-8F33-4FFC-A8D5-A237FCC0A144}"/>
              </a:ext>
            </a:extLst>
          </p:cNvPr>
          <p:cNvSpPr/>
          <p:nvPr/>
        </p:nvSpPr>
        <p:spPr>
          <a:xfrm>
            <a:off x="0" y="1690255"/>
            <a:ext cx="12192000" cy="10268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9F0F7-EEAA-491A-91D9-2018F0794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– NEW MEMBER EDUCATION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8E6E636-7F3F-4813-9CC2-AA4839F2C7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762865"/>
              </p:ext>
            </p:extLst>
          </p:nvPr>
        </p:nvGraphicFramePr>
        <p:xfrm>
          <a:off x="622102" y="2131217"/>
          <a:ext cx="9038091" cy="4116705"/>
        </p:xfrm>
        <a:graphic>
          <a:graphicData uri="http://schemas.openxmlformats.org/drawingml/2006/table">
            <a:tbl>
              <a:tblPr/>
              <a:tblGrid>
                <a:gridCol w="9038091">
                  <a:extLst>
                    <a:ext uri="{9D8B030D-6E8A-4147-A177-3AD203B41FA5}">
                      <a16:colId xmlns:a16="http://schemas.microsoft.com/office/drawing/2014/main" val="368031952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Overall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8761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Workshop quality</a:t>
                      </a:r>
                      <a:r>
                        <a:rPr lang="en-US" sz="20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 (</a:t>
                      </a:r>
                      <a:r>
                        <a:rPr lang="en-US" sz="20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3.56)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3072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Workshop content </a:t>
                      </a:r>
                      <a:r>
                        <a:rPr lang="en-US" sz="20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(</a:t>
                      </a:r>
                      <a:r>
                        <a:rPr lang="en-US" sz="20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3.54)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0334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Relevance to your personal/ professional development </a:t>
                      </a:r>
                      <a:r>
                        <a:rPr lang="en-US" sz="20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(3.29)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2145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5236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Workshop Outcomes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76303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I gained new information about the topic. </a:t>
                      </a:r>
                      <a:r>
                        <a:rPr lang="en-US" sz="20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(3.30)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2262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I learned useful strategies.</a:t>
                      </a:r>
                      <a:r>
                        <a:rPr lang="en-US" sz="20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 (3.40)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0410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1135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Workshop Presenter(s)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59256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Presenter(s) explained new ideas or strategies from this session well. </a:t>
                      </a:r>
                      <a:r>
                        <a:rPr lang="en-US" sz="20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(3.59)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769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Materials presented during the workshop were pertinent and useful.</a:t>
                      </a:r>
                      <a:r>
                        <a:rPr lang="en-US" sz="20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 (3.57)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0486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An appropriate balance between presentation and interaction was achieved. </a:t>
                      </a:r>
                      <a:r>
                        <a:rPr lang="en-US" sz="20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(3.58)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46864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A5A1BA4-1E59-495C-813A-BFFBEF5F8E05}"/>
              </a:ext>
            </a:extLst>
          </p:cNvPr>
          <p:cNvSpPr txBox="1"/>
          <p:nvPr/>
        </p:nvSpPr>
        <p:spPr>
          <a:xfrm>
            <a:off x="7848979" y="2131217"/>
            <a:ext cx="51580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 = Excellent or Strongly Agree</a:t>
            </a:r>
          </a:p>
          <a:p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 = Good or Agree</a:t>
            </a:r>
          </a:p>
          <a:p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 = Fair or Disagree</a:t>
            </a:r>
          </a:p>
          <a:p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 = Poor or Strongly Disagree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0A806C-AE92-44F1-B6A2-38F505C319D1}"/>
              </a:ext>
            </a:extLst>
          </p:cNvPr>
          <p:cNvSpPr txBox="1"/>
          <p:nvPr/>
        </p:nvSpPr>
        <p:spPr>
          <a:xfrm>
            <a:off x="10986999" y="6534826"/>
            <a:ext cx="12029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B. </a:t>
            </a:r>
            <a:r>
              <a:rPr lang="en-US" sz="1300" dirty="0" err="1"/>
              <a:t>Sinche</a:t>
            </a:r>
            <a:r>
              <a:rPr lang="en-US" sz="1300" dirty="0"/>
              <a:t> 2018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037CEB-8F33-4FFC-A8D5-A237FCC0A144}"/>
              </a:ext>
            </a:extLst>
          </p:cNvPr>
          <p:cNvSpPr/>
          <p:nvPr/>
        </p:nvSpPr>
        <p:spPr>
          <a:xfrm>
            <a:off x="0" y="1690255"/>
            <a:ext cx="12192000" cy="10268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9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A3FE5-D556-4D07-B1CE-DE263382B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C7C2C-90AD-4FDE-B280-03994BC1E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247207"/>
            <a:ext cx="9784080" cy="3843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Identify common challenges of implementing alcohol and other drug education within Fraternity and Sorority Life.</a:t>
            </a:r>
            <a:br>
              <a:rPr lang="en-US" sz="2500" dirty="0"/>
            </a:br>
            <a:endParaRPr lang="en-US" sz="2500" dirty="0"/>
          </a:p>
          <a:p>
            <a:pPr marL="0" indent="0">
              <a:buNone/>
            </a:pPr>
            <a:r>
              <a:rPr lang="en-US" sz="2500" dirty="0"/>
              <a:t>Understand how a harm reduction program or harm reduction principles can be implemented with Fraternity and Sorority Life.</a:t>
            </a:r>
            <a:br>
              <a:rPr lang="en-US" sz="2500" dirty="0"/>
            </a:br>
            <a:endParaRPr lang="en-US" sz="2500" dirty="0"/>
          </a:p>
          <a:p>
            <a:pPr marL="0" indent="0">
              <a:buNone/>
            </a:pPr>
            <a:r>
              <a:rPr lang="en-US" sz="2500" dirty="0"/>
              <a:t>Identify new or alternative ways to effectively educate and engage the Greek community around topics of alcohol and other drugs, hazing and sexual assault.</a:t>
            </a:r>
          </a:p>
          <a:p>
            <a:endParaRPr lang="en-US" sz="25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28EF71-120B-4E09-9BC1-450DFA66ACA3}"/>
              </a:ext>
            </a:extLst>
          </p:cNvPr>
          <p:cNvSpPr/>
          <p:nvPr/>
        </p:nvSpPr>
        <p:spPr>
          <a:xfrm>
            <a:off x="0" y="1690255"/>
            <a:ext cx="12192000" cy="10268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95B472-BBC6-49F4-9811-395D5EEA2F7A}"/>
              </a:ext>
            </a:extLst>
          </p:cNvPr>
          <p:cNvSpPr txBox="1"/>
          <p:nvPr/>
        </p:nvSpPr>
        <p:spPr>
          <a:xfrm>
            <a:off x="652768" y="2247207"/>
            <a:ext cx="550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712995-F00C-4DB5-942E-69D8D2AF07E0}"/>
              </a:ext>
            </a:extLst>
          </p:cNvPr>
          <p:cNvSpPr txBox="1"/>
          <p:nvPr/>
        </p:nvSpPr>
        <p:spPr>
          <a:xfrm>
            <a:off x="652768" y="3409364"/>
            <a:ext cx="5822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2.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91CAD-B774-48FA-9F1A-DF1384974DE5}"/>
              </a:ext>
            </a:extLst>
          </p:cNvPr>
          <p:cNvSpPr txBox="1"/>
          <p:nvPr/>
        </p:nvSpPr>
        <p:spPr>
          <a:xfrm>
            <a:off x="652767" y="4711122"/>
            <a:ext cx="553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3.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FFF875-D3BC-49AA-835A-61DF9E897E9D}"/>
              </a:ext>
            </a:extLst>
          </p:cNvPr>
          <p:cNvSpPr txBox="1"/>
          <p:nvPr/>
        </p:nvSpPr>
        <p:spPr>
          <a:xfrm>
            <a:off x="10986999" y="6534826"/>
            <a:ext cx="12029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B. </a:t>
            </a:r>
            <a:r>
              <a:rPr lang="en-US" sz="1300" dirty="0" err="1"/>
              <a:t>Sinche</a:t>
            </a:r>
            <a:r>
              <a:rPr lang="en-US" sz="13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09164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9F0F7-EEAA-491A-91D9-2018F0794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02" y="284176"/>
            <a:ext cx="11304427" cy="1508760"/>
          </a:xfrm>
        </p:spPr>
        <p:txBody>
          <a:bodyPr/>
          <a:lstStyle/>
          <a:p>
            <a:r>
              <a:rPr lang="en-US" dirty="0"/>
              <a:t>Evaluation – CONTINUING EDUCATION SERIES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8E6E636-7F3F-4813-9CC2-AA4839F2C7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9167724"/>
              </p:ext>
            </p:extLst>
          </p:nvPr>
        </p:nvGraphicFramePr>
        <p:xfrm>
          <a:off x="622102" y="2060879"/>
          <a:ext cx="9038091" cy="4116705"/>
        </p:xfrm>
        <a:graphic>
          <a:graphicData uri="http://schemas.openxmlformats.org/drawingml/2006/table">
            <a:tbl>
              <a:tblPr/>
              <a:tblGrid>
                <a:gridCol w="9038091">
                  <a:extLst>
                    <a:ext uri="{9D8B030D-6E8A-4147-A177-3AD203B41FA5}">
                      <a16:colId xmlns:a16="http://schemas.microsoft.com/office/drawing/2014/main" val="368031952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Overall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8761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Workshop quality </a:t>
                      </a:r>
                      <a:r>
                        <a:rPr lang="en-US" sz="20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(3.25)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3072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Workshop content </a:t>
                      </a:r>
                      <a:r>
                        <a:rPr lang="en-US" sz="20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(3.28)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0334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Relevance to your personal/ professional development </a:t>
                      </a:r>
                      <a:r>
                        <a:rPr lang="en-US" sz="20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(3.22)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2145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5236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Workshop Outcomes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76303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I gained new information about the topic. </a:t>
                      </a:r>
                      <a:r>
                        <a:rPr lang="en-US" sz="20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(3.10)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2262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I learned useful strategies.</a:t>
                      </a:r>
                      <a:r>
                        <a:rPr lang="en-US" sz="20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 (3.12)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0410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1135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Workshop Presenter(s)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59256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Presenter(s) explained new ideas or strategies from this session well. </a:t>
                      </a:r>
                      <a:r>
                        <a:rPr lang="en-US" sz="20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(3.25)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769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Materials presented during the workshop were pertinent and useful.</a:t>
                      </a:r>
                      <a:r>
                        <a:rPr lang="en-US" sz="20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 (3.24)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0486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An appropriate balance between presentation and interaction was achieved. </a:t>
                      </a:r>
                      <a:r>
                        <a:rPr lang="en-US" sz="20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(3.23)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46864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7B764D5-C16B-48DD-9257-4A8448576E3C}"/>
              </a:ext>
            </a:extLst>
          </p:cNvPr>
          <p:cNvSpPr/>
          <p:nvPr/>
        </p:nvSpPr>
        <p:spPr>
          <a:xfrm>
            <a:off x="8890161" y="3775372"/>
            <a:ext cx="2753032" cy="18263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632 participants  </a:t>
            </a:r>
            <a:r>
              <a:rPr lang="en-US" dirty="0"/>
              <a:t>Spring 2017 and Fall 2017 (Spring 2018 TBD)</a:t>
            </a:r>
          </a:p>
        </p:txBody>
      </p:sp>
      <p:sp>
        <p:nvSpPr>
          <p:cNvPr id="3" name="Rectangle 2"/>
          <p:cNvSpPr/>
          <p:nvPr/>
        </p:nvSpPr>
        <p:spPr>
          <a:xfrm>
            <a:off x="412123" y="3606084"/>
            <a:ext cx="3013657" cy="386367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5A1BA4-1E59-495C-813A-BFFBEF5F8E05}"/>
              </a:ext>
            </a:extLst>
          </p:cNvPr>
          <p:cNvSpPr txBox="1"/>
          <p:nvPr/>
        </p:nvSpPr>
        <p:spPr>
          <a:xfrm>
            <a:off x="7900494" y="2060879"/>
            <a:ext cx="51580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 = Excellent or Strongly Agree</a:t>
            </a:r>
          </a:p>
          <a:p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 = Good or Agree</a:t>
            </a:r>
          </a:p>
          <a:p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 = Fair or Disagree</a:t>
            </a:r>
          </a:p>
          <a:p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 = Poor or Strongly Disagree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0A806C-AE92-44F1-B6A2-38F505C319D1}"/>
              </a:ext>
            </a:extLst>
          </p:cNvPr>
          <p:cNvSpPr txBox="1"/>
          <p:nvPr/>
        </p:nvSpPr>
        <p:spPr>
          <a:xfrm>
            <a:off x="10986999" y="6534826"/>
            <a:ext cx="12029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B. </a:t>
            </a:r>
            <a:r>
              <a:rPr lang="en-US" sz="1300" dirty="0" err="1"/>
              <a:t>Sinche</a:t>
            </a:r>
            <a:r>
              <a:rPr lang="en-US" sz="1300" dirty="0"/>
              <a:t> 2018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037CEB-8F33-4FFC-A8D5-A237FCC0A144}"/>
              </a:ext>
            </a:extLst>
          </p:cNvPr>
          <p:cNvSpPr/>
          <p:nvPr/>
        </p:nvSpPr>
        <p:spPr>
          <a:xfrm>
            <a:off x="0" y="1690255"/>
            <a:ext cx="12192000" cy="10268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4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NCHA Data EVALUATION (2015 -2017)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647" y="2011679"/>
            <a:ext cx="10536623" cy="45231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Last 30 day alcohol use</a:t>
            </a:r>
          </a:p>
          <a:p>
            <a:pPr marL="804863" indent="-182563"/>
            <a:r>
              <a:rPr lang="en-US" sz="2400" dirty="0"/>
              <a:t>Statistically significant difference between FSL and non-members (p&lt;.001)  </a:t>
            </a:r>
          </a:p>
          <a:p>
            <a:pPr marL="804863" indent="-182563"/>
            <a:r>
              <a:rPr lang="en-US" sz="2400" dirty="0"/>
              <a:t>No statistically significant difference between survey year</a:t>
            </a:r>
            <a:br>
              <a:rPr lang="en-US" sz="2400" dirty="0"/>
            </a:br>
            <a:endParaRPr lang="en-US" sz="1600" dirty="0"/>
          </a:p>
          <a:p>
            <a:pPr marL="0" indent="0">
              <a:buNone/>
            </a:pP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Number of drinks last time partied</a:t>
            </a:r>
          </a:p>
          <a:p>
            <a:pPr marL="804863" indent="-182563"/>
            <a:r>
              <a:rPr lang="en-US" sz="2400" dirty="0"/>
              <a:t>Statistically significant difference between FSL and non-members (p&lt;.001)</a:t>
            </a:r>
          </a:p>
          <a:p>
            <a:pPr marL="804863" indent="-182563"/>
            <a:r>
              <a:rPr lang="en-US" sz="2400" dirty="0"/>
              <a:t>No statistically significant difference between survey year</a:t>
            </a:r>
            <a:r>
              <a:rPr lang="en-US" sz="2600" dirty="0"/>
              <a:t/>
            </a:r>
            <a:br>
              <a:rPr lang="en-US" sz="2600" dirty="0"/>
            </a:br>
            <a:endParaRPr lang="en-US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Number of times drank 5 or more drinks in last two weeks</a:t>
            </a:r>
          </a:p>
          <a:p>
            <a:pPr marL="804863" indent="-182563"/>
            <a:r>
              <a:rPr lang="en-US" sz="2400" dirty="0"/>
              <a:t>Statistically significant difference between FSL and non-members (p&lt;.001)</a:t>
            </a:r>
          </a:p>
          <a:p>
            <a:pPr marL="804863" indent="-182563"/>
            <a:r>
              <a:rPr lang="en-US" sz="2400" dirty="0"/>
              <a:t>Statistically significant difference between survey year (p&lt;.001)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3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3371" y="6534826"/>
            <a:ext cx="10695655" cy="449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200" dirty="0"/>
              <a:t>Two-way factorial ANOVA test – Factors included membership in a Fraternity or Sorority (Yes, No) and year of survey (2015, 2017)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0A806C-AE92-44F1-B6A2-38F505C319D1}"/>
              </a:ext>
            </a:extLst>
          </p:cNvPr>
          <p:cNvSpPr txBox="1"/>
          <p:nvPr/>
        </p:nvSpPr>
        <p:spPr>
          <a:xfrm>
            <a:off x="10986999" y="6534826"/>
            <a:ext cx="12029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B. </a:t>
            </a:r>
            <a:r>
              <a:rPr lang="en-US" sz="1300" dirty="0" err="1"/>
              <a:t>Sinche</a:t>
            </a:r>
            <a:r>
              <a:rPr lang="en-US" sz="1300" dirty="0"/>
              <a:t> 2018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037CEB-8F33-4FFC-A8D5-A237FCC0A144}"/>
              </a:ext>
            </a:extLst>
          </p:cNvPr>
          <p:cNvSpPr/>
          <p:nvPr/>
        </p:nvSpPr>
        <p:spPr>
          <a:xfrm>
            <a:off x="0" y="1690255"/>
            <a:ext cx="12192000" cy="10268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347298" y="4817660"/>
            <a:ext cx="479349" cy="450375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9780175" y="4806905"/>
            <a:ext cx="479349" cy="450375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7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172" r="6172"/>
          <a:stretch>
            <a:fillRect/>
          </a:stretch>
        </p:blipFill>
        <p:spPr>
          <a:xfrm>
            <a:off x="734249" y="2279733"/>
            <a:ext cx="6126480" cy="393192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9665" y="2150621"/>
            <a:ext cx="4694829" cy="4707379"/>
          </a:xfrm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Find new ways to:</a:t>
            </a:r>
          </a:p>
          <a:p>
            <a:pPr marL="287338" indent="-177800">
              <a:buFont typeface="Arial" panose="020B0604020202020204" pitchFamily="34" charset="0"/>
              <a:buChar char="•"/>
            </a:pPr>
            <a:r>
              <a:rPr lang="en-US" sz="2000" dirty="0"/>
              <a:t> present old information along with new</a:t>
            </a:r>
          </a:p>
          <a:p>
            <a:pPr marL="744538" lvl="1" indent="-177800">
              <a:buFont typeface="Arial" panose="020B0604020202020204" pitchFamily="34" charset="0"/>
              <a:buChar char="•"/>
            </a:pPr>
            <a:r>
              <a:rPr lang="en-US" sz="1400" dirty="0"/>
              <a:t>balancing </a:t>
            </a:r>
            <a:r>
              <a:rPr lang="en-US" sz="1400" dirty="0" smtClean="0"/>
              <a:t>engaging and entertaining</a:t>
            </a:r>
          </a:p>
          <a:p>
            <a:pPr marL="287338" indent="-177800">
              <a:buFont typeface="Arial" panose="020B0604020202020204" pitchFamily="34" charset="0"/>
              <a:buChar char="•"/>
            </a:pPr>
            <a:r>
              <a:rPr lang="en-US" sz="2000" dirty="0" smtClean="0"/>
              <a:t>create interest in topics that are less popular, but important</a:t>
            </a:r>
          </a:p>
          <a:p>
            <a:pPr marL="287338" indent="-177800">
              <a:buFont typeface="Arial" panose="020B0604020202020204" pitchFamily="34" charset="0"/>
              <a:buChar char="•"/>
            </a:pPr>
            <a:r>
              <a:rPr lang="en-US" sz="2000" dirty="0" smtClean="0"/>
              <a:t>engage </a:t>
            </a:r>
            <a:r>
              <a:rPr lang="en-US" sz="2000" dirty="0"/>
              <a:t>more Multicultural and National Pan-Hellenic Council organizations</a:t>
            </a:r>
          </a:p>
          <a:p>
            <a:pPr lvl="0">
              <a:buClr>
                <a:prstClr val="white"/>
              </a:buClr>
            </a:pPr>
            <a:r>
              <a:rPr lang="en-US" sz="1500" b="1" dirty="0">
                <a:solidFill>
                  <a:srgbClr val="418AB3">
                    <a:lumMod val="60000"/>
                    <a:lumOff val="40000"/>
                  </a:srgbClr>
                </a:solidFill>
              </a:rPr>
              <a:t/>
            </a:r>
            <a:br>
              <a:rPr lang="en-US" sz="1500" b="1" dirty="0">
                <a:solidFill>
                  <a:srgbClr val="418AB3">
                    <a:lumMod val="60000"/>
                    <a:lumOff val="40000"/>
                  </a:srgbClr>
                </a:solidFill>
              </a:rPr>
            </a:br>
            <a:r>
              <a:rPr lang="en-US" sz="2500" b="1" dirty="0">
                <a:solidFill>
                  <a:srgbClr val="418AB3">
                    <a:lumMod val="60000"/>
                    <a:lumOff val="40000"/>
                  </a:srgbClr>
                </a:solidFill>
              </a:rPr>
              <a:t>Consider incorporating:</a:t>
            </a:r>
            <a:endParaRPr lang="en-US" sz="2000" dirty="0"/>
          </a:p>
          <a:p>
            <a:pPr marL="287338" indent="-177800">
              <a:buFont typeface="Arial" panose="020B0604020202020204" pitchFamily="34" charset="0"/>
              <a:buChar char="•"/>
            </a:pPr>
            <a:r>
              <a:rPr lang="en-US" sz="2000" dirty="0"/>
              <a:t>sober monitor training</a:t>
            </a:r>
          </a:p>
          <a:p>
            <a:pPr marL="744538" lvl="1" indent="-177800">
              <a:buFont typeface="Arial" panose="020B0604020202020204" pitchFamily="34" charset="0"/>
              <a:buChar char="•"/>
            </a:pPr>
            <a:r>
              <a:rPr lang="en-US" sz="1400" dirty="0"/>
              <a:t>Integrate bystander training into this program</a:t>
            </a:r>
          </a:p>
          <a:p>
            <a:pPr marL="287338" indent="-1778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7338" indent="-1778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037CEB-8F33-4FFC-A8D5-A237FCC0A144}"/>
              </a:ext>
            </a:extLst>
          </p:cNvPr>
          <p:cNvSpPr/>
          <p:nvPr/>
        </p:nvSpPr>
        <p:spPr>
          <a:xfrm>
            <a:off x="0" y="1690255"/>
            <a:ext cx="12192000" cy="10268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0A806C-AE92-44F1-B6A2-38F505C319D1}"/>
              </a:ext>
            </a:extLst>
          </p:cNvPr>
          <p:cNvSpPr txBox="1"/>
          <p:nvPr/>
        </p:nvSpPr>
        <p:spPr>
          <a:xfrm>
            <a:off x="10986999" y="6534826"/>
            <a:ext cx="12029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B. </a:t>
            </a:r>
            <a:r>
              <a:rPr lang="en-US" sz="1300" dirty="0" err="1"/>
              <a:t>Sinche</a:t>
            </a:r>
            <a:r>
              <a:rPr lang="en-US" sz="13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378910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410E1-F5BA-4963-AE40-31B95FE36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8AD7DC-A4F5-4A9B-9AE0-F4D8571F5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22027" y="2150621"/>
            <a:ext cx="5569974" cy="34290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3000" b="1" dirty="0"/>
              <a:t>Brianna </a:t>
            </a:r>
            <a:r>
              <a:rPr lang="en-US" sz="3000" b="1" dirty="0" err="1"/>
              <a:t>Sinche</a:t>
            </a:r>
            <a:r>
              <a:rPr lang="en-US" sz="3000" b="1" dirty="0"/>
              <a:t>, MPH</a:t>
            </a:r>
            <a:br>
              <a:rPr lang="en-US" sz="3000" b="1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2400" dirty="0"/>
              <a:t>Wellness and Health Promotion Services</a:t>
            </a:r>
            <a:br>
              <a:rPr lang="en-US" sz="2400" dirty="0"/>
            </a:br>
            <a:r>
              <a:rPr lang="en-US" sz="2400" dirty="0"/>
              <a:t>Student Health Services</a:t>
            </a:r>
            <a:br>
              <a:rPr lang="en-US" sz="2400" dirty="0"/>
            </a:br>
            <a:r>
              <a:rPr lang="en-US" sz="2400" dirty="0"/>
              <a:t>Southern Illinois University Carbondale</a:t>
            </a:r>
            <a:br>
              <a:rPr lang="en-US" sz="2400" dirty="0"/>
            </a:br>
            <a:r>
              <a:rPr lang="en-US" sz="2400" dirty="0">
                <a:hlinkClick r:id="rId3"/>
              </a:rPr>
              <a:t>bsinche@siu.edu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618-536-4441</a:t>
            </a:r>
          </a:p>
          <a:p>
            <a:endParaRPr lang="en-US" sz="2400" dirty="0"/>
          </a:p>
          <a:p>
            <a:endParaRPr lang="en-US" sz="3200" dirty="0">
              <a:hlinkClick r:id="rId4"/>
            </a:endParaRPr>
          </a:p>
          <a:p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02BC03-C8A6-4EA6-8549-6382CEFF7721}"/>
              </a:ext>
            </a:extLst>
          </p:cNvPr>
          <p:cNvSpPr/>
          <p:nvPr/>
        </p:nvSpPr>
        <p:spPr>
          <a:xfrm>
            <a:off x="6622027" y="6057772"/>
            <a:ext cx="523412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shc.siu.edu/wellness-center/</a:t>
            </a:r>
            <a:r>
              <a:rPr lang="en-US" sz="2500" dirty="0" err="1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index.php</a:t>
            </a:r>
            <a:endParaRPr lang="en-US" sz="25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40B4F3C-7F21-46FC-8723-E352572445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63" y="2358907"/>
            <a:ext cx="5569974" cy="30124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A2D9D9-6BC8-4A3A-AA44-673160514FF7}"/>
              </a:ext>
            </a:extLst>
          </p:cNvPr>
          <p:cNvSpPr/>
          <p:nvPr/>
        </p:nvSpPr>
        <p:spPr>
          <a:xfrm>
            <a:off x="0" y="1690255"/>
            <a:ext cx="12192000" cy="10268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42A053-D7CE-44CF-9997-2D49993CF0CD}"/>
              </a:ext>
            </a:extLst>
          </p:cNvPr>
          <p:cNvSpPr txBox="1"/>
          <p:nvPr/>
        </p:nvSpPr>
        <p:spPr>
          <a:xfrm>
            <a:off x="10986999" y="6534826"/>
            <a:ext cx="12029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B. </a:t>
            </a:r>
            <a:r>
              <a:rPr lang="en-US" sz="1300" dirty="0" err="1"/>
              <a:t>Sinche</a:t>
            </a:r>
            <a:r>
              <a:rPr lang="en-US" sz="13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51781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9FA67-B03A-445E-BF7E-6FC19012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21BF9-7735-40DF-998B-0D426D492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87" y="1820611"/>
            <a:ext cx="10738872" cy="5310022"/>
          </a:xfrm>
        </p:spPr>
        <p:txBody>
          <a:bodyPr>
            <a:no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en-US" sz="1100" dirty="0"/>
              <a:t>Barry, AE. (2007). Using theory-based constructs to explore the impact of Greek membership on alcohol-related beliefs and behaviors: A systematic literature review. Journal of American College Health, 56, 307– 315.</a:t>
            </a:r>
            <a:endParaRPr lang="es-EC" sz="1100" dirty="0"/>
          </a:p>
          <a:p>
            <a:pPr marL="228600" lvl="0" indent="-228600">
              <a:buFont typeface="+mj-lt"/>
              <a:buAutoNum type="arabicPeriod"/>
            </a:pPr>
            <a:r>
              <a:rPr lang="en-US" sz="1100" dirty="0" err="1"/>
              <a:t>Borsari</a:t>
            </a:r>
            <a:r>
              <a:rPr lang="en-US" sz="1100" dirty="0"/>
              <a:t>, B., </a:t>
            </a:r>
            <a:r>
              <a:rPr lang="en-US" sz="1100" dirty="0" err="1"/>
              <a:t>Hustad</a:t>
            </a:r>
            <a:r>
              <a:rPr lang="en-US" sz="1100" dirty="0"/>
              <a:t>, J. T. P., &amp; Capone, C. (2009). Alcohol use in the Greek system, 1999–2009: A decade of progress. Current Drug Abuse Reviews, 2, 216–255.</a:t>
            </a:r>
            <a:endParaRPr lang="es-EC" sz="1100" dirty="0"/>
          </a:p>
          <a:p>
            <a:pPr marL="228600" lvl="0" indent="-228600">
              <a:buFont typeface="+mj-lt"/>
              <a:buAutoNum type="arabicPeriod"/>
            </a:pPr>
            <a:r>
              <a:rPr lang="en-US" sz="1100" dirty="0"/>
              <a:t>Capone C, Wood MD, </a:t>
            </a:r>
            <a:r>
              <a:rPr lang="en-US" sz="1100" dirty="0" err="1"/>
              <a:t>Borsari</a:t>
            </a:r>
            <a:r>
              <a:rPr lang="en-US" sz="1100" dirty="0"/>
              <a:t> B, Laird RD. (2007). Fraternity and sorority involvement, social influences, and alcohol use among college students: A prospective examination. Psychology of Addictive Behaviors,  21(3):316–327.</a:t>
            </a:r>
            <a:endParaRPr lang="es-EC" sz="1100" dirty="0"/>
          </a:p>
          <a:p>
            <a:pPr marL="228600" lvl="0" indent="-228600">
              <a:buFont typeface="+mj-lt"/>
              <a:buAutoNum type="arabicPeriod"/>
            </a:pPr>
            <a:r>
              <a:rPr lang="en-US" sz="1100" dirty="0"/>
              <a:t>Cashin JR, Presley CA, </a:t>
            </a:r>
            <a:r>
              <a:rPr lang="en-US" sz="1100" dirty="0" err="1"/>
              <a:t>Meilman</a:t>
            </a:r>
            <a:r>
              <a:rPr lang="en-US" sz="1100" dirty="0"/>
              <a:t> PW. (1998). Alcohol use in the Greek system: follow the leader? Journal of Studies on Alcohol, 59(1):63–70.</a:t>
            </a:r>
            <a:endParaRPr lang="es-EC" sz="1100" dirty="0"/>
          </a:p>
          <a:p>
            <a:pPr marL="228600" lvl="0" indent="-228600">
              <a:buFont typeface="+mj-lt"/>
              <a:buAutoNum type="arabicPeriod"/>
            </a:pPr>
            <a:r>
              <a:rPr lang="en-US" sz="1100" dirty="0"/>
              <a:t>Chauvin, CD. (2012). Social norms and motivations associated with college binge drinking. Sociological Inquiry, 82, 257–281.</a:t>
            </a:r>
            <a:endParaRPr lang="es-EC" sz="1100" dirty="0"/>
          </a:p>
          <a:p>
            <a:pPr marL="228600" lvl="0" indent="-228600">
              <a:buFont typeface="+mj-lt"/>
              <a:buAutoNum type="arabicPeriod"/>
            </a:pPr>
            <a:r>
              <a:rPr lang="en-US" sz="1100" dirty="0"/>
              <a:t>Cole, TB. (2006). Rape at US colleges often fueled by alcohol. Journal of the American Medical Association, 296, 504–505.</a:t>
            </a:r>
            <a:endParaRPr lang="es-EC" sz="1100" dirty="0"/>
          </a:p>
          <a:p>
            <a:pPr marL="228600" lvl="0" indent="-228600">
              <a:buFont typeface="+mj-lt"/>
              <a:buAutoNum type="arabicPeriod"/>
            </a:pPr>
            <a:r>
              <a:rPr lang="en-US" sz="1100" dirty="0"/>
              <a:t>Harm Reduction International. (2018). What is harm reduction? Retrieved April 2, 2018: </a:t>
            </a:r>
            <a:r>
              <a:rPr lang="en-US" sz="1100" u="sng" dirty="0">
                <a:hlinkClick r:id="rId2"/>
              </a:rPr>
              <a:t>https://www.hri.global/what-is-harm-reduction</a:t>
            </a:r>
            <a:r>
              <a:rPr lang="en-US" sz="1100" dirty="0"/>
              <a:t> </a:t>
            </a:r>
            <a:endParaRPr lang="es-EC" sz="1100" dirty="0"/>
          </a:p>
          <a:p>
            <a:pPr marL="228600" lvl="0" indent="-228600">
              <a:buFont typeface="+mj-lt"/>
              <a:buAutoNum type="arabicPeriod"/>
            </a:pPr>
            <a:r>
              <a:rPr lang="en-US" sz="1100" dirty="0"/>
              <a:t>Knee CR, Neighbors C. (2002). Self-Determination, Perception of Peer Pressure, and Drinking Among College Students. Journal of Applied Social Psychology, 32(3):522–543.</a:t>
            </a:r>
            <a:endParaRPr lang="es-EC" sz="1100" dirty="0"/>
          </a:p>
          <a:p>
            <a:pPr marL="228600" lvl="0" indent="-228600">
              <a:buFont typeface="+mj-lt"/>
              <a:buAutoNum type="arabicPeriod"/>
            </a:pPr>
            <a:r>
              <a:rPr lang="en-US" sz="1100" dirty="0"/>
              <a:t>Merriam Webster Dictionary. (2018). Definition of Intersectionality. Retrieved April 2, 2018: </a:t>
            </a:r>
            <a:r>
              <a:rPr lang="en-US" sz="1100" u="sng" dirty="0">
                <a:hlinkClick r:id="rId3"/>
              </a:rPr>
              <a:t>https://www.merriam-webster.com/dictionary/intersectionality</a:t>
            </a:r>
            <a:r>
              <a:rPr lang="en-US" sz="1100" dirty="0"/>
              <a:t> </a:t>
            </a:r>
            <a:endParaRPr lang="es-EC" sz="1100" dirty="0"/>
          </a:p>
          <a:p>
            <a:pPr marL="228600" lvl="0" indent="-228600">
              <a:buFont typeface="+mj-lt"/>
              <a:buAutoNum type="arabicPeriod"/>
            </a:pPr>
            <a:r>
              <a:rPr lang="en-US" sz="1100" dirty="0"/>
              <a:t>McCabe SE, Schulenberg JE, Johnston LD, O’Malley PM, Bachman JG, </a:t>
            </a:r>
            <a:r>
              <a:rPr lang="en-US" sz="1100" dirty="0" err="1"/>
              <a:t>Kloska</a:t>
            </a:r>
            <a:r>
              <a:rPr lang="en-US" sz="1100" dirty="0"/>
              <a:t> DD. (2005). Selection and socialization effects of fraternities and sororities on US college student substance use: A multicohort national longitudinal study. Addiction, 100(4):512–524.</a:t>
            </a:r>
            <a:endParaRPr lang="es-EC" sz="1100" dirty="0"/>
          </a:p>
          <a:p>
            <a:pPr marL="228600" lvl="0" indent="-228600">
              <a:buFont typeface="+mj-lt"/>
              <a:buAutoNum type="arabicPeriod"/>
            </a:pPr>
            <a:r>
              <a:rPr lang="en-US" sz="1100" dirty="0"/>
              <a:t>McCauley, JL, Calhoun, KS, &amp; </a:t>
            </a:r>
            <a:r>
              <a:rPr lang="en-US" sz="1100" dirty="0" err="1"/>
              <a:t>Gidycz</a:t>
            </a:r>
            <a:r>
              <a:rPr lang="en-US" sz="1100" dirty="0"/>
              <a:t>, CA. (2010). Binge drinking and rape: A prospective examination of college women with a history of previous sexual victimization. Journal of Interpersonal Violence, 25, 1655–1668.</a:t>
            </a:r>
            <a:endParaRPr lang="es-EC" sz="1100" dirty="0"/>
          </a:p>
          <a:p>
            <a:pPr marL="228600" lvl="0" indent="-228600">
              <a:buFont typeface="+mj-lt"/>
              <a:buAutoNum type="arabicPeriod"/>
            </a:pPr>
            <a:r>
              <a:rPr lang="en-US" sz="1100" dirty="0" err="1"/>
              <a:t>LaBrie</a:t>
            </a:r>
            <a:r>
              <a:rPr lang="en-US" sz="1100" dirty="0"/>
              <a:t>, JW, Kenney, SR, Mirza, T, &amp; Lac, A. (2011). Identifying factors that increase the likelihood of driving after drinking among college students. Accident Analysis &amp; Prevention, 43, 1371–1377.</a:t>
            </a:r>
            <a:endParaRPr lang="es-EC" sz="1100" dirty="0"/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Larimer ME, Anderson BK, Baer JS, Marlatt GA. (2000). An individual in context: Predictors of alcohol use and drinking problems among Greek and residence hall students. Journal of Substance Abuse, 11(1):53–68.</a:t>
            </a:r>
            <a:endParaRPr lang="es-EC" sz="1100" dirty="0"/>
          </a:p>
          <a:p>
            <a:pPr marL="228600" indent="-228600">
              <a:buFont typeface="+mj-lt"/>
              <a:buAutoNum type="arabicPeriod"/>
            </a:pPr>
            <a:endParaRPr lang="en-US" sz="11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69724A-2D52-40C3-9493-431EE716B5CA}"/>
              </a:ext>
            </a:extLst>
          </p:cNvPr>
          <p:cNvSpPr/>
          <p:nvPr/>
        </p:nvSpPr>
        <p:spPr>
          <a:xfrm>
            <a:off x="0" y="1690255"/>
            <a:ext cx="12192000" cy="10268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0D1D6F-3900-4A13-88F0-8E782F225D87}"/>
              </a:ext>
            </a:extLst>
          </p:cNvPr>
          <p:cNvSpPr txBox="1"/>
          <p:nvPr/>
        </p:nvSpPr>
        <p:spPr>
          <a:xfrm>
            <a:off x="10986999" y="6534826"/>
            <a:ext cx="12029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B. </a:t>
            </a:r>
            <a:r>
              <a:rPr lang="en-US" sz="1300" dirty="0" err="1"/>
              <a:t>Sinche</a:t>
            </a:r>
            <a:r>
              <a:rPr lang="en-US" sz="13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73728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9FA67-B03A-445E-BF7E-6FC19012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21BF9-7735-40DF-998B-0D426D492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92" y="1970739"/>
            <a:ext cx="10738872" cy="4938363"/>
          </a:xfrm>
        </p:spPr>
        <p:txBody>
          <a:bodyPr>
            <a:noAutofit/>
          </a:bodyPr>
          <a:lstStyle/>
          <a:p>
            <a:pPr marL="228600" lvl="0" indent="-228600">
              <a:buFont typeface="+mj-lt"/>
              <a:buAutoNum type="arabicPeriod" startAt="14"/>
            </a:pPr>
            <a:r>
              <a:rPr lang="en-US" sz="1100" dirty="0"/>
              <a:t>Lewis MA, Neighbors C. (2006). Social Norms Approaches Using Descriptive Drinking Norms Education: A Review of the Research on Personalized Normative Feedback. Journal of American College Health, 54(4):213–218.</a:t>
            </a:r>
            <a:endParaRPr lang="es-EC" sz="1100" dirty="0"/>
          </a:p>
          <a:p>
            <a:pPr marL="228600" lvl="0" indent="-228600">
              <a:buFont typeface="+mj-lt"/>
              <a:buAutoNum type="arabicPeriod" startAt="14"/>
            </a:pPr>
            <a:r>
              <a:rPr lang="en-US" sz="1100" dirty="0"/>
              <a:t>National Institute on Alcohol Abuse and Alcoholism (2015). Planning Alcohol Interventions Using NIAAA’s College AIM. NIH Publication No. 15-AA-8017.</a:t>
            </a:r>
            <a:endParaRPr lang="es-EC" sz="1100" dirty="0"/>
          </a:p>
          <a:p>
            <a:pPr marL="228600" lvl="0" indent="-228600">
              <a:buFont typeface="+mj-lt"/>
              <a:buAutoNum type="arabicPeriod" startAt="14"/>
            </a:pPr>
            <a:r>
              <a:rPr lang="en-US" sz="1100" dirty="0"/>
              <a:t>Nguyen, N, Walters, ST, Rinker, DV, Wyatt, TM, &amp; DeJong, W. (2011). Fake ID ownership in a US sample of incoming first-year college students. Addictive Behaviors, 36, 759–761.</a:t>
            </a:r>
            <a:endParaRPr lang="es-EC" sz="1100" dirty="0"/>
          </a:p>
          <a:p>
            <a:pPr marL="228600" lvl="0" indent="-228600">
              <a:buFont typeface="+mj-lt"/>
              <a:buAutoNum type="arabicPeriod" startAt="14"/>
            </a:pPr>
            <a:r>
              <a:rPr lang="en-US" sz="1100" dirty="0"/>
              <a:t>Page, RM, &amp; </a:t>
            </a:r>
            <a:r>
              <a:rPr lang="en-US" sz="1100" dirty="0" err="1"/>
              <a:t>O’Hegarty</a:t>
            </a:r>
            <a:r>
              <a:rPr lang="en-US" sz="1100" dirty="0"/>
              <a:t>, M. (2006). Type of student residence as a factor in college students’ alcohol consumption and social normative perceptions regarding alcohol use. Journal of Child &amp; Adolescent Substance Abuse, 15, 15–31.</a:t>
            </a:r>
            <a:endParaRPr lang="es-EC" sz="1100" dirty="0"/>
          </a:p>
          <a:p>
            <a:pPr marL="228600" lvl="0" indent="-228600">
              <a:buFont typeface="+mj-lt"/>
              <a:buAutoNum type="arabicPeriod" startAt="14"/>
            </a:pPr>
            <a:r>
              <a:rPr lang="en-US" sz="1100" dirty="0"/>
              <a:t>Park A, Sher KJ, Krull JL.(2008). Risky drinking in college changes as fraternity/sorority affiliation changes: a person-environment perspective. Psychology of Addictive Behaviors, 22(2):219–229.</a:t>
            </a:r>
            <a:endParaRPr lang="es-EC" sz="1100" dirty="0"/>
          </a:p>
          <a:p>
            <a:pPr marL="228600" lvl="0" indent="-228600">
              <a:buFont typeface="+mj-lt"/>
              <a:buAutoNum type="arabicPeriod" startAt="14"/>
            </a:pPr>
            <a:r>
              <a:rPr lang="en-US" sz="1100" dirty="0"/>
              <a:t>Perkins HW. (2002). Surveying the damage: a review of research on consequences of alcohol misuse in college populations. Journal of Studies on Alcohol, 14:91–100.</a:t>
            </a:r>
            <a:endParaRPr lang="es-EC" sz="1100" dirty="0"/>
          </a:p>
          <a:p>
            <a:pPr marL="228600" lvl="0" indent="-228600">
              <a:buFont typeface="+mj-lt"/>
              <a:buAutoNum type="arabicPeriod" startAt="14"/>
            </a:pPr>
            <a:r>
              <a:rPr lang="en-US" sz="1100" dirty="0"/>
              <a:t>Ragsdale, K, Porter, JR, Mathews, R, White, A, Gore-Felton, C, &amp; McGarvey, EL. (2012). ‘Liquor before beer, you’re in the clear’: Binge drinking and other risk </a:t>
            </a:r>
            <a:r>
              <a:rPr lang="en-US" sz="1100" dirty="0" err="1"/>
              <a:t>behaviours</a:t>
            </a:r>
            <a:r>
              <a:rPr lang="en-US" sz="1100" dirty="0"/>
              <a:t> among fraternity/sorority members and their non-Greek peers. </a:t>
            </a:r>
            <a:r>
              <a:rPr lang="es-EC" sz="1100" dirty="0" err="1"/>
              <a:t>Journal</a:t>
            </a:r>
            <a:r>
              <a:rPr lang="es-EC" sz="1100" dirty="0"/>
              <a:t> </a:t>
            </a:r>
            <a:r>
              <a:rPr lang="es-EC" sz="1100" dirty="0" err="1"/>
              <a:t>of</a:t>
            </a:r>
            <a:r>
              <a:rPr lang="es-EC" sz="1100" dirty="0"/>
              <a:t> </a:t>
            </a:r>
            <a:r>
              <a:rPr lang="es-EC" sz="1100" dirty="0" err="1"/>
              <a:t>Substance</a:t>
            </a:r>
            <a:r>
              <a:rPr lang="es-EC" sz="1100" dirty="0"/>
              <a:t> Use, 17, 323–339.</a:t>
            </a:r>
          </a:p>
          <a:p>
            <a:pPr marL="228600" lvl="0" indent="-228600">
              <a:buFont typeface="+mj-lt"/>
              <a:buAutoNum type="arabicPeriod" startAt="14"/>
            </a:pPr>
            <a:r>
              <a:rPr lang="en-US" sz="1100" dirty="0"/>
              <a:t>Scott-Sheldon, LA, Carey, KB, Kaiser, TS, Knight, JM, and Carey, MP. (2016). Alcohol Interventions for Greek Letter Organizations: A Systematic Review and Meta-Analysis, 1987 to 2014. Health Psychology, 35 (7): 670–684.</a:t>
            </a:r>
            <a:endParaRPr lang="es-EC" sz="1100" dirty="0"/>
          </a:p>
          <a:p>
            <a:pPr marL="228600" lvl="0" indent="-228600">
              <a:buFont typeface="+mj-lt"/>
              <a:buAutoNum type="arabicPeriod" startAt="14"/>
            </a:pPr>
            <a:r>
              <a:rPr lang="en-US" sz="1100" dirty="0"/>
              <a:t>Sher KJ, </a:t>
            </a:r>
            <a:r>
              <a:rPr lang="en-US" sz="1100" dirty="0" err="1"/>
              <a:t>Bartholow</a:t>
            </a:r>
            <a:r>
              <a:rPr lang="en-US" sz="1100" dirty="0"/>
              <a:t> BD, Nanda S. (2001). Short- and long-term effects of fraternity and sorority membership on heavy drinking: a social norms perspective. Psychology of Addictive Behaviors, 15(1): 42–51.</a:t>
            </a:r>
            <a:endParaRPr lang="es-EC" sz="1100" dirty="0"/>
          </a:p>
          <a:p>
            <a:pPr marL="228600" lvl="0" indent="-228600">
              <a:buFont typeface="+mj-lt"/>
              <a:buAutoNum type="arabicPeriod" startAt="14"/>
            </a:pPr>
            <a:r>
              <a:rPr lang="en-US" sz="1100" dirty="0"/>
              <a:t>Soule, EK, Barnett, TE., &amp; Moorhouse, MD. (2015). Protective behavioral strategies and negative alcohol-related consequences among US college fraternity and sorority members. Journal of Substance Use, 20, 16–21.</a:t>
            </a:r>
            <a:endParaRPr lang="es-EC" sz="1100" dirty="0"/>
          </a:p>
          <a:p>
            <a:pPr marL="228600" lvl="0" indent="-228600">
              <a:buFont typeface="+mj-lt"/>
              <a:buAutoNum type="arabicPeriod" startAt="14"/>
            </a:pPr>
            <a:r>
              <a:rPr lang="en-US" sz="1100" dirty="0" err="1"/>
              <a:t>Trockel</a:t>
            </a:r>
            <a:r>
              <a:rPr lang="en-US" sz="1100" dirty="0"/>
              <a:t> M, Williams SS, Reis J. (2003). Considerations for more effective social norms based alcohol education on campus: An analysis of different theoretical conceptualizations in predicting drinking among fraternity men. Journal of Studies on Alcohol, 64(1):50–59.</a:t>
            </a:r>
            <a:endParaRPr lang="es-EC" sz="11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69724A-2D52-40C3-9493-431EE716B5CA}"/>
              </a:ext>
            </a:extLst>
          </p:cNvPr>
          <p:cNvSpPr/>
          <p:nvPr/>
        </p:nvSpPr>
        <p:spPr>
          <a:xfrm>
            <a:off x="0" y="1690255"/>
            <a:ext cx="12192000" cy="10268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0D1D6F-3900-4A13-88F0-8E782F225D87}"/>
              </a:ext>
            </a:extLst>
          </p:cNvPr>
          <p:cNvSpPr txBox="1"/>
          <p:nvPr/>
        </p:nvSpPr>
        <p:spPr>
          <a:xfrm>
            <a:off x="10986999" y="6534826"/>
            <a:ext cx="12029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B. </a:t>
            </a:r>
            <a:r>
              <a:rPr lang="en-US" sz="1300" dirty="0" err="1"/>
              <a:t>Sinche</a:t>
            </a:r>
            <a:r>
              <a:rPr lang="en-US" sz="13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93566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580" y="2011680"/>
            <a:ext cx="10304419" cy="4206240"/>
          </a:xfrm>
        </p:spPr>
        <p:txBody>
          <a:bodyPr>
            <a:normAutofit/>
          </a:bodyPr>
          <a:lstStyle/>
          <a:p>
            <a:pPr marL="228600" indent="-228600">
              <a:buClr>
                <a:prstClr val="white"/>
              </a:buClr>
              <a:buFont typeface="+mj-lt"/>
              <a:buAutoNum type="arabicPeriod" startAt="25"/>
            </a:pPr>
            <a:r>
              <a:rPr lang="en-US" sz="1000" dirty="0" smtClean="0"/>
              <a:t>        Kilpatrick</a:t>
            </a:r>
            <a:r>
              <a:rPr lang="en-US" sz="1000" dirty="0"/>
              <a:t>, Dean G., </a:t>
            </a:r>
            <a:r>
              <a:rPr lang="en-US" sz="1000" dirty="0" err="1"/>
              <a:t>HeidiS</a:t>
            </a:r>
            <a:r>
              <a:rPr lang="en-US" sz="1000" dirty="0"/>
              <a:t>. Resnick, </a:t>
            </a:r>
            <a:r>
              <a:rPr lang="en-US" sz="1000" dirty="0" err="1"/>
              <a:t>Kennith</a:t>
            </a:r>
            <a:r>
              <a:rPr lang="en-US" sz="1000" dirty="0"/>
              <a:t> J. Ruggiero, Lauren M. </a:t>
            </a:r>
            <a:r>
              <a:rPr lang="en-US" sz="1000" dirty="0" err="1"/>
              <a:t>Conoscenti</a:t>
            </a:r>
            <a:r>
              <a:rPr lang="en-US" sz="1000" dirty="0"/>
              <a:t>, and Jenna McCauley, (2007). Drug facilitated, Incapacitated and Forcible Rape: A National Study. </a:t>
            </a:r>
            <a:endParaRPr lang="en-US" sz="1000" dirty="0">
              <a:solidFill>
                <a:prstClr val="white"/>
              </a:solidFill>
            </a:endParaRPr>
          </a:p>
          <a:p>
            <a:pPr marL="457200" indent="-457200">
              <a:buFont typeface="+mj-lt"/>
              <a:buAutoNum type="arabicPeriod" startAt="25"/>
            </a:pPr>
            <a:r>
              <a:rPr lang="en-US" sz="1000" dirty="0"/>
              <a:t>Reed, E., </a:t>
            </a:r>
            <a:r>
              <a:rPr lang="en-US" sz="1000" dirty="0" err="1"/>
              <a:t>Amaro</a:t>
            </a:r>
            <a:r>
              <a:rPr lang="en-US" sz="1000" dirty="0"/>
              <a:t>, H., Matsumoto, A., &amp; </a:t>
            </a:r>
            <a:r>
              <a:rPr lang="en-US" sz="1000" dirty="0" err="1"/>
              <a:t>Kaysen</a:t>
            </a:r>
            <a:r>
              <a:rPr lang="en-US" sz="1000" dirty="0"/>
              <a:t>, D. (2009). The relation between interpersonal violence and substance use among a sample of university students: Examination of the role of victim and perpetrator substance use. Addictive Behaviors, 34, 316–318. </a:t>
            </a:r>
            <a:endParaRPr lang="en-US" sz="1000" dirty="0" smtClean="0"/>
          </a:p>
          <a:p>
            <a:pPr marL="457200" indent="-457200">
              <a:buFont typeface="+mj-lt"/>
              <a:buAutoNum type="arabicPeriod" startAt="25"/>
            </a:pPr>
            <a:r>
              <a:rPr lang="en-US" sz="1000" dirty="0" smtClean="0"/>
              <a:t>Krebs</a:t>
            </a:r>
            <a:r>
              <a:rPr lang="en-US" sz="1000" dirty="0"/>
              <a:t>, </a:t>
            </a:r>
            <a:r>
              <a:rPr lang="en-US" sz="1000" dirty="0" smtClean="0"/>
              <a:t>CP, Lindquist, CH, Warner, TD, Fisher, B, </a:t>
            </a:r>
            <a:r>
              <a:rPr lang="en-US" sz="1000" dirty="0"/>
              <a:t>and </a:t>
            </a:r>
            <a:r>
              <a:rPr lang="en-US" sz="1000" dirty="0" smtClean="0"/>
              <a:t>Martin, SL. (2009). College </a:t>
            </a:r>
            <a:r>
              <a:rPr lang="en-US" sz="1000" dirty="0"/>
              <a:t>Women's Experiences with Physically Forced, Alcohol or Other Drug Enabled, and Drug Facilitated Sexual Assault Before and Since Entering College,</a:t>
            </a:r>
            <a:r>
              <a:rPr lang="en-US" sz="1000" i="1" dirty="0"/>
              <a:t> </a:t>
            </a:r>
            <a:r>
              <a:rPr lang="en-US" sz="1000" dirty="0"/>
              <a:t>Journal of American College </a:t>
            </a:r>
            <a:r>
              <a:rPr lang="en-US" sz="1000" dirty="0" smtClean="0"/>
              <a:t>Health, 57(6</a:t>
            </a:r>
            <a:r>
              <a:rPr lang="en-US" sz="1000" dirty="0"/>
              <a:t>):</a:t>
            </a:r>
            <a:r>
              <a:rPr lang="en-US" sz="1000" dirty="0" smtClean="0"/>
              <a:t>639-64.</a:t>
            </a:r>
            <a:endParaRPr lang="en-US" sz="1000" dirty="0"/>
          </a:p>
          <a:p>
            <a:pPr marL="457200" indent="-457200">
              <a:buFont typeface="+mj-lt"/>
              <a:buAutoNum type="arabicPeriod" startAt="25"/>
            </a:pPr>
            <a:r>
              <a:rPr lang="en-US" sz="1000" dirty="0" err="1"/>
              <a:t>Mellins</a:t>
            </a:r>
            <a:r>
              <a:rPr lang="en-US" sz="1000" dirty="0"/>
              <a:t> CA, Walsh K, </a:t>
            </a:r>
            <a:r>
              <a:rPr lang="en-US" sz="1000" dirty="0" err="1"/>
              <a:t>Sarvet</a:t>
            </a:r>
            <a:r>
              <a:rPr lang="en-US" sz="1000" dirty="0"/>
              <a:t> AL, Wall </a:t>
            </a:r>
            <a:r>
              <a:rPr lang="en-US" sz="1000" dirty="0" err="1" smtClean="0"/>
              <a:t>M,Gilbert</a:t>
            </a:r>
            <a:r>
              <a:rPr lang="en-US" sz="1000" dirty="0" smtClean="0"/>
              <a:t> </a:t>
            </a:r>
            <a:r>
              <a:rPr lang="en-US" sz="1000" dirty="0"/>
              <a:t>L, Santelli JS, et al. (2017) Sexual </a:t>
            </a:r>
            <a:r>
              <a:rPr lang="en-US" sz="1000" dirty="0" smtClean="0"/>
              <a:t>assault</a:t>
            </a:r>
            <a:r>
              <a:rPr lang="en-US" sz="1000" dirty="0"/>
              <a:t> </a:t>
            </a:r>
            <a:r>
              <a:rPr lang="en-US" sz="1000" dirty="0" smtClean="0"/>
              <a:t>incidents </a:t>
            </a:r>
            <a:r>
              <a:rPr lang="en-US" sz="1000" dirty="0"/>
              <a:t>among college </a:t>
            </a:r>
            <a:r>
              <a:rPr lang="en-US" sz="1000" dirty="0" smtClean="0"/>
              <a:t>undergraduates:</a:t>
            </a:r>
            <a:r>
              <a:rPr lang="en-US" sz="1000" dirty="0"/>
              <a:t> </a:t>
            </a:r>
            <a:r>
              <a:rPr lang="en-US" sz="1000" dirty="0" smtClean="0"/>
              <a:t>Prevalence </a:t>
            </a:r>
            <a:r>
              <a:rPr lang="en-US" sz="1000" dirty="0"/>
              <a:t>and factors associated with risk. </a:t>
            </a:r>
            <a:r>
              <a:rPr lang="en-US" sz="1000" dirty="0" err="1" smtClean="0"/>
              <a:t>PLoSONE</a:t>
            </a:r>
            <a:r>
              <a:rPr lang="en-US" sz="1000" dirty="0" smtClean="0"/>
              <a:t> </a:t>
            </a:r>
            <a:r>
              <a:rPr lang="en-US" sz="1000" dirty="0"/>
              <a:t>12(11): e0186471. </a:t>
            </a:r>
            <a:endParaRPr lang="es-EC" sz="1000" dirty="0">
              <a:solidFill>
                <a:prstClr val="white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59FA67-B03A-445E-BF7E-6FC19012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69724A-2D52-40C3-9493-431EE716B5CA}"/>
              </a:ext>
            </a:extLst>
          </p:cNvPr>
          <p:cNvSpPr/>
          <p:nvPr/>
        </p:nvSpPr>
        <p:spPr>
          <a:xfrm>
            <a:off x="0" y="1690255"/>
            <a:ext cx="12192000" cy="10268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0D1D6F-3900-4A13-88F0-8E782F225D87}"/>
              </a:ext>
            </a:extLst>
          </p:cNvPr>
          <p:cNvSpPr txBox="1"/>
          <p:nvPr/>
        </p:nvSpPr>
        <p:spPr>
          <a:xfrm>
            <a:off x="10986999" y="6534826"/>
            <a:ext cx="12029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B. </a:t>
            </a:r>
            <a:r>
              <a:rPr lang="en-US" sz="1300" dirty="0" err="1"/>
              <a:t>Sinche</a:t>
            </a:r>
            <a:r>
              <a:rPr lang="en-US" sz="13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5497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FF01A-7E8E-485E-8813-EB0736BFE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38" y="261881"/>
            <a:ext cx="10779058" cy="1508760"/>
          </a:xfrm>
        </p:spPr>
        <p:txBody>
          <a:bodyPr/>
          <a:lstStyle/>
          <a:p>
            <a:r>
              <a:rPr lang="en-US" dirty="0"/>
              <a:t>Southern Illinois University Carbondale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D9A5C2D-160C-43FE-8EAB-3BBCC472A2A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860" b="5860"/>
          <a:stretch>
            <a:fillRect/>
          </a:stretch>
        </p:blipFill>
        <p:spPr>
          <a:xfrm>
            <a:off x="1926792" y="2156951"/>
            <a:ext cx="5453149" cy="349978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F4643-D466-47D0-9C0D-11FC1FB6D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90687" y="2150620"/>
            <a:ext cx="4182107" cy="4291743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14,554 students (2017)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Rural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Research institution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Diverse student population (29% minority)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History of “party school”</a:t>
            </a:r>
          </a:p>
          <a:p>
            <a:endParaRPr lang="en-US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89CEBA-00CD-4F9E-86FB-9BF06DCC8966}"/>
              </a:ext>
            </a:extLst>
          </p:cNvPr>
          <p:cNvSpPr/>
          <p:nvPr/>
        </p:nvSpPr>
        <p:spPr>
          <a:xfrm>
            <a:off x="197419" y="2566283"/>
            <a:ext cx="1524000" cy="25210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1B44782-8FA0-4A5B-97F7-9C2EF4E185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5" y="2697589"/>
            <a:ext cx="1406491" cy="2258463"/>
          </a:xfrm>
          <a:prstGeom prst="rect">
            <a:avLst/>
          </a:prstGeom>
        </p:spPr>
      </p:pic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59D8044A-5ED8-48FF-AA69-82825D9761CE}"/>
              </a:ext>
            </a:extLst>
          </p:cNvPr>
          <p:cNvSpPr/>
          <p:nvPr/>
        </p:nvSpPr>
        <p:spPr>
          <a:xfrm>
            <a:off x="1278188" y="2826922"/>
            <a:ext cx="327395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D62C6B51-4C37-4A61-A0A9-F701668E4329}"/>
              </a:ext>
            </a:extLst>
          </p:cNvPr>
          <p:cNvSpPr/>
          <p:nvPr/>
        </p:nvSpPr>
        <p:spPr>
          <a:xfrm>
            <a:off x="922450" y="4468235"/>
            <a:ext cx="327395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33E180-DC33-44F3-9C3C-670435CA6539}"/>
              </a:ext>
            </a:extLst>
          </p:cNvPr>
          <p:cNvSpPr txBox="1"/>
          <p:nvPr/>
        </p:nvSpPr>
        <p:spPr>
          <a:xfrm>
            <a:off x="575660" y="4299073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Carbondale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C4B268-7E7B-468C-8611-55769576504B}"/>
              </a:ext>
            </a:extLst>
          </p:cNvPr>
          <p:cNvSpPr txBox="1"/>
          <p:nvPr/>
        </p:nvSpPr>
        <p:spPr>
          <a:xfrm>
            <a:off x="643044" y="2875458"/>
            <a:ext cx="798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Chicago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5D7BE0-B24F-464A-9FD9-D3686092BAA1}"/>
              </a:ext>
            </a:extLst>
          </p:cNvPr>
          <p:cNvSpPr/>
          <p:nvPr/>
        </p:nvSpPr>
        <p:spPr>
          <a:xfrm>
            <a:off x="0" y="1690255"/>
            <a:ext cx="12192000" cy="10268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6AD8B5-35EA-4E01-836E-358FC7148352}"/>
              </a:ext>
            </a:extLst>
          </p:cNvPr>
          <p:cNvSpPr txBox="1"/>
          <p:nvPr/>
        </p:nvSpPr>
        <p:spPr>
          <a:xfrm>
            <a:off x="10986999" y="6534826"/>
            <a:ext cx="12029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B. </a:t>
            </a:r>
            <a:r>
              <a:rPr lang="en-US" sz="1300" dirty="0" err="1"/>
              <a:t>Sinche</a:t>
            </a:r>
            <a:r>
              <a:rPr lang="en-US" sz="13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07186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301F0-54A6-4896-A472-B35187DF1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Alcohol Use at SIU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652B5C1-08C8-4BCE-9810-3BABD6A096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1444704"/>
              </p:ext>
            </p:extLst>
          </p:nvPr>
        </p:nvGraphicFramePr>
        <p:xfrm>
          <a:off x="2030959" y="1851930"/>
          <a:ext cx="8661622" cy="4935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A29E923-1E84-4ADE-B25B-4844B974FD7B}"/>
              </a:ext>
            </a:extLst>
          </p:cNvPr>
          <p:cNvSpPr/>
          <p:nvPr/>
        </p:nvSpPr>
        <p:spPr>
          <a:xfrm>
            <a:off x="7326042" y="1896175"/>
            <a:ext cx="39380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/>
              <a:t>Mandated Assessments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C910D3B-D59B-4B18-82C8-B771F03D911A}"/>
              </a:ext>
            </a:extLst>
          </p:cNvPr>
          <p:cNvCxnSpPr/>
          <p:nvPr/>
        </p:nvCxnSpPr>
        <p:spPr>
          <a:xfrm flipH="1">
            <a:off x="6828503" y="2173174"/>
            <a:ext cx="49753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8835785-B624-443F-AB50-F976C7F516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612" t="35248" r="64617" b="26131"/>
          <a:stretch/>
        </p:blipFill>
        <p:spPr>
          <a:xfrm>
            <a:off x="256933" y="2031595"/>
            <a:ext cx="3385919" cy="26473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4D2CCEA-34BF-4398-B038-B9E6670CB3B9}"/>
              </a:ext>
            </a:extLst>
          </p:cNvPr>
          <p:cNvSpPr/>
          <p:nvPr/>
        </p:nvSpPr>
        <p:spPr>
          <a:xfrm>
            <a:off x="0" y="1690255"/>
            <a:ext cx="12192000" cy="10268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5FEFD0-B626-4A8A-80F7-D18AA0D4FCF6}"/>
              </a:ext>
            </a:extLst>
          </p:cNvPr>
          <p:cNvSpPr txBox="1"/>
          <p:nvPr/>
        </p:nvSpPr>
        <p:spPr>
          <a:xfrm>
            <a:off x="10986999" y="6534826"/>
            <a:ext cx="12029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B. </a:t>
            </a:r>
            <a:r>
              <a:rPr lang="en-US" sz="1300" dirty="0" err="1"/>
              <a:t>Sinche</a:t>
            </a:r>
            <a:r>
              <a:rPr lang="en-US" sz="13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302544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301F0-54A6-4896-A472-B35187DF1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Alcohol Use at SIU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652B5C1-08C8-4BCE-9810-3BABD6A096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7492950"/>
              </p:ext>
            </p:extLst>
          </p:nvPr>
        </p:nvGraphicFramePr>
        <p:xfrm>
          <a:off x="2030959" y="1851930"/>
          <a:ext cx="8661622" cy="4935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A29E923-1E84-4ADE-B25B-4844B974FD7B}"/>
              </a:ext>
            </a:extLst>
          </p:cNvPr>
          <p:cNvSpPr/>
          <p:nvPr/>
        </p:nvSpPr>
        <p:spPr>
          <a:xfrm>
            <a:off x="7326042" y="1896175"/>
            <a:ext cx="39380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/>
              <a:t>Mandated Assessments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C910D3B-D59B-4B18-82C8-B771F03D911A}"/>
              </a:ext>
            </a:extLst>
          </p:cNvPr>
          <p:cNvCxnSpPr/>
          <p:nvPr/>
        </p:nvCxnSpPr>
        <p:spPr>
          <a:xfrm flipH="1">
            <a:off x="6828503" y="2173174"/>
            <a:ext cx="49753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4D2CCEA-34BF-4398-B038-B9E6670CB3B9}"/>
              </a:ext>
            </a:extLst>
          </p:cNvPr>
          <p:cNvSpPr/>
          <p:nvPr/>
        </p:nvSpPr>
        <p:spPr>
          <a:xfrm>
            <a:off x="0" y="1690255"/>
            <a:ext cx="12192000" cy="10268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5FEFD0-B626-4A8A-80F7-D18AA0D4FCF6}"/>
              </a:ext>
            </a:extLst>
          </p:cNvPr>
          <p:cNvSpPr txBox="1"/>
          <p:nvPr/>
        </p:nvSpPr>
        <p:spPr>
          <a:xfrm>
            <a:off x="10986999" y="6534826"/>
            <a:ext cx="12029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B. </a:t>
            </a:r>
            <a:r>
              <a:rPr lang="en-US" sz="1300" dirty="0" err="1"/>
              <a:t>Sinche</a:t>
            </a:r>
            <a:r>
              <a:rPr lang="en-US" sz="1300" dirty="0"/>
              <a:t> 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D1B9D9-BABC-47DD-9822-D776CB62B1BD}"/>
              </a:ext>
            </a:extLst>
          </p:cNvPr>
          <p:cNvSpPr txBox="1"/>
          <p:nvPr/>
        </p:nvSpPr>
        <p:spPr>
          <a:xfrm>
            <a:off x="383459" y="2669455"/>
            <a:ext cx="395256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Strategies that aim to reduce the harms associated with various behaviors. </a:t>
            </a:r>
            <a:r>
              <a:rPr lang="en-US" sz="2400" baseline="30000" dirty="0"/>
              <a:t>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Eat before and during drinking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 with people you know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 condoms and lube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Portion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3459" y="2173174"/>
            <a:ext cx="37764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Harm Reduction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8715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301F0-54A6-4896-A472-B35187DF1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Alcohol Use at SIU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652B5C1-08C8-4BCE-9810-3BABD6A096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7421519"/>
              </p:ext>
            </p:extLst>
          </p:nvPr>
        </p:nvGraphicFramePr>
        <p:xfrm>
          <a:off x="2030959" y="1851930"/>
          <a:ext cx="8661622" cy="4935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A29E923-1E84-4ADE-B25B-4844B974FD7B}"/>
              </a:ext>
            </a:extLst>
          </p:cNvPr>
          <p:cNvSpPr/>
          <p:nvPr/>
        </p:nvSpPr>
        <p:spPr>
          <a:xfrm>
            <a:off x="7326042" y="1896175"/>
            <a:ext cx="39380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/>
              <a:t>Mandated Assessments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C910D3B-D59B-4B18-82C8-B771F03D911A}"/>
              </a:ext>
            </a:extLst>
          </p:cNvPr>
          <p:cNvCxnSpPr/>
          <p:nvPr/>
        </p:nvCxnSpPr>
        <p:spPr>
          <a:xfrm flipH="1">
            <a:off x="6828503" y="2173174"/>
            <a:ext cx="49753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8835785-B624-443F-AB50-F976C7F516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612" t="35248" r="64617" b="26131"/>
          <a:stretch/>
        </p:blipFill>
        <p:spPr>
          <a:xfrm>
            <a:off x="256933" y="2031595"/>
            <a:ext cx="3385919" cy="26473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4D2CCEA-34BF-4398-B038-B9E6670CB3B9}"/>
              </a:ext>
            </a:extLst>
          </p:cNvPr>
          <p:cNvSpPr/>
          <p:nvPr/>
        </p:nvSpPr>
        <p:spPr>
          <a:xfrm>
            <a:off x="0" y="1690255"/>
            <a:ext cx="12192000" cy="10268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5FEFD0-B626-4A8A-80F7-D18AA0D4FCF6}"/>
              </a:ext>
            </a:extLst>
          </p:cNvPr>
          <p:cNvSpPr txBox="1"/>
          <p:nvPr/>
        </p:nvSpPr>
        <p:spPr>
          <a:xfrm>
            <a:off x="10986999" y="6534826"/>
            <a:ext cx="12029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B. </a:t>
            </a:r>
            <a:r>
              <a:rPr lang="en-US" sz="1300" dirty="0" err="1"/>
              <a:t>Sinche</a:t>
            </a:r>
            <a:r>
              <a:rPr lang="en-US" sz="1300" dirty="0"/>
              <a:t> 2018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9F2F1F-480B-4ED4-8BAE-B15CBD4BEB37}"/>
              </a:ext>
            </a:extLst>
          </p:cNvPr>
          <p:cNvSpPr txBox="1"/>
          <p:nvPr/>
        </p:nvSpPr>
        <p:spPr>
          <a:xfrm>
            <a:off x="3642851" y="2031595"/>
            <a:ext cx="497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15</a:t>
            </a:r>
            <a:endParaRPr lang="es-EC" baseline="30000" dirty="0"/>
          </a:p>
        </p:txBody>
      </p:sp>
    </p:spTree>
    <p:extLst>
      <p:ext uri="{BB962C8B-B14F-4D97-AF65-F5344CB8AC3E}">
        <p14:creationId xmlns:p14="http://schemas.microsoft.com/office/powerpoint/2010/main" val="97221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70070-C273-418D-A521-11F63027C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 and Greek Life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600448C-7AF5-45F1-B11A-3516F96BB2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8141256"/>
              </p:ext>
            </p:extLst>
          </p:nvPr>
        </p:nvGraphicFramePr>
        <p:xfrm>
          <a:off x="1973006" y="1929035"/>
          <a:ext cx="8026400" cy="4869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3368831-7D36-42BE-B76F-A61795CFC9AA}"/>
              </a:ext>
            </a:extLst>
          </p:cNvPr>
          <p:cNvSpPr txBox="1"/>
          <p:nvPr/>
        </p:nvSpPr>
        <p:spPr>
          <a:xfrm>
            <a:off x="10986999" y="6534826"/>
            <a:ext cx="12029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B. </a:t>
            </a:r>
            <a:r>
              <a:rPr lang="en-US" sz="1300" dirty="0" err="1"/>
              <a:t>Sinche</a:t>
            </a:r>
            <a:r>
              <a:rPr lang="en-US" sz="1300" dirty="0"/>
              <a:t> 2018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57E4FA-31FE-425B-8340-213C4891721C}"/>
              </a:ext>
            </a:extLst>
          </p:cNvPr>
          <p:cNvSpPr/>
          <p:nvPr/>
        </p:nvSpPr>
        <p:spPr>
          <a:xfrm>
            <a:off x="0" y="1690255"/>
            <a:ext cx="12192000" cy="10268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E4B1D8-EAD3-4631-983F-51253184C128}"/>
              </a:ext>
            </a:extLst>
          </p:cNvPr>
          <p:cNvSpPr txBox="1"/>
          <p:nvPr/>
        </p:nvSpPr>
        <p:spPr>
          <a:xfrm>
            <a:off x="6851176" y="2121806"/>
            <a:ext cx="477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2</a:t>
            </a:r>
            <a:endParaRPr lang="es-EC" baseline="30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9FFB93-9DF9-48F8-8EF6-A9860EC1DF0D}"/>
              </a:ext>
            </a:extLst>
          </p:cNvPr>
          <p:cNvSpPr txBox="1"/>
          <p:nvPr/>
        </p:nvSpPr>
        <p:spPr>
          <a:xfrm>
            <a:off x="8614011" y="3420019"/>
            <a:ext cx="1185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2, 3, 13, 17</a:t>
            </a:r>
            <a:endParaRPr lang="es-EC" baseline="30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4AFBB1-0F99-42FB-BDFA-B5A1B6ED36A5}"/>
              </a:ext>
            </a:extLst>
          </p:cNvPr>
          <p:cNvSpPr txBox="1"/>
          <p:nvPr/>
        </p:nvSpPr>
        <p:spPr>
          <a:xfrm>
            <a:off x="8136340" y="5492044"/>
            <a:ext cx="955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2, 5, 10, 18</a:t>
            </a:r>
            <a:endParaRPr lang="es-EC" baseline="30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34C87D-62B6-4E4E-8825-94C6D2C33CCA}"/>
              </a:ext>
            </a:extLst>
          </p:cNvPr>
          <p:cNvSpPr txBox="1"/>
          <p:nvPr/>
        </p:nvSpPr>
        <p:spPr>
          <a:xfrm>
            <a:off x="2731826" y="3502790"/>
            <a:ext cx="641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4, 8</a:t>
            </a:r>
            <a:endParaRPr lang="es-EC" baseline="30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50E9DC-8299-47F5-A245-CA7C11A6FADB}"/>
              </a:ext>
            </a:extLst>
          </p:cNvPr>
          <p:cNvSpPr txBox="1"/>
          <p:nvPr/>
        </p:nvSpPr>
        <p:spPr>
          <a:xfrm flipH="1">
            <a:off x="2731826" y="5630544"/>
            <a:ext cx="1337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2, 14, 19, 22, 24</a:t>
            </a:r>
            <a:endParaRPr lang="es-EC" baseline="30000" dirty="0"/>
          </a:p>
        </p:txBody>
      </p:sp>
    </p:spTree>
    <p:extLst>
      <p:ext uri="{BB962C8B-B14F-4D97-AF65-F5344CB8AC3E}">
        <p14:creationId xmlns:p14="http://schemas.microsoft.com/office/powerpoint/2010/main" val="168738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4923A-6321-4FB8-A697-6ADA41486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 Use in Greek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594EA-CB45-49E1-BB73-E41925A5E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612" y="1980894"/>
            <a:ext cx="11050074" cy="48463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u="sng" dirty="0"/>
              <a:t>Alcohol Use</a:t>
            </a:r>
          </a:p>
          <a:p>
            <a:r>
              <a:rPr lang="en-US" dirty="0"/>
              <a:t> Greeks consume more alcohol and experience more alcohol-related problems than non-Greeks. </a:t>
            </a:r>
            <a:r>
              <a:rPr lang="en-US" baseline="30000" dirty="0"/>
              <a:t>1, 2, 20 </a:t>
            </a:r>
          </a:p>
          <a:p>
            <a:pPr lvl="1"/>
            <a:r>
              <a:rPr lang="en-US" dirty="0"/>
              <a:t>binge drinking significantly higher. </a:t>
            </a:r>
            <a:r>
              <a:rPr lang="en-US" baseline="30000" dirty="0"/>
              <a:t>1, 5, 17</a:t>
            </a:r>
          </a:p>
          <a:p>
            <a:pPr lvl="1"/>
            <a:r>
              <a:rPr lang="en-US" dirty="0"/>
              <a:t>one and a half times more likely to forget what they did or where they were after drinking. </a:t>
            </a:r>
            <a:r>
              <a:rPr lang="en-US" baseline="30000" dirty="0"/>
              <a:t>23</a:t>
            </a:r>
          </a:p>
          <a:p>
            <a:pPr lvl="1"/>
            <a:r>
              <a:rPr lang="en-US" dirty="0"/>
              <a:t>positively associated with driving after drinking </a:t>
            </a:r>
            <a:r>
              <a:rPr lang="en-US" baseline="30000" dirty="0"/>
              <a:t>12</a:t>
            </a:r>
            <a:r>
              <a:rPr lang="en-US" dirty="0"/>
              <a:t> and owning a fake ID. </a:t>
            </a:r>
            <a:r>
              <a:rPr lang="en-US" baseline="30000" dirty="0"/>
              <a:t>16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800" b="1" u="sng" dirty="0"/>
              <a:t>Alcohol as a Weapon</a:t>
            </a:r>
          </a:p>
          <a:p>
            <a:r>
              <a:rPr lang="en-US" sz="2100" dirty="0" smtClean="0"/>
              <a:t>Half of all sexual assaults occur while with the perpetrator, victim or both were drinking alcohol. </a:t>
            </a:r>
            <a:r>
              <a:rPr lang="en-US" sz="2100" baseline="30000" dirty="0" smtClean="0"/>
              <a:t>6, 25, 26</a:t>
            </a:r>
            <a:endParaRPr lang="en-US" sz="2100" baseline="30000" dirty="0"/>
          </a:p>
          <a:p>
            <a:r>
              <a:rPr lang="en-US" sz="2100" dirty="0"/>
              <a:t>Women who drink on college campuses are more likely to be the victim of a sexual assault. </a:t>
            </a:r>
            <a:r>
              <a:rPr lang="en-US" sz="2100" baseline="30000" dirty="0"/>
              <a:t>11</a:t>
            </a:r>
          </a:p>
          <a:p>
            <a:r>
              <a:rPr lang="en-US" sz="2100" dirty="0" smtClean="0"/>
              <a:t>Over half of incapacitated rapes occur at parties. </a:t>
            </a:r>
            <a:r>
              <a:rPr lang="en-US" sz="2100" baseline="30000" dirty="0" smtClean="0"/>
              <a:t>27</a:t>
            </a:r>
            <a:endParaRPr lang="en-US" sz="2100" dirty="0" smtClean="0"/>
          </a:p>
          <a:p>
            <a:r>
              <a:rPr lang="en-US" sz="2100" dirty="0" smtClean="0"/>
              <a:t>Fraternity and sorority membership is associated with increased risk for sexual assault.</a:t>
            </a:r>
            <a:r>
              <a:rPr lang="en-US" sz="2100" baseline="30000" dirty="0" smtClean="0"/>
              <a:t>23, 28</a:t>
            </a:r>
            <a:endParaRPr lang="en-US" sz="2100" baseline="30000" dirty="0"/>
          </a:p>
          <a:p>
            <a:r>
              <a:rPr lang="en-US" sz="2100" dirty="0"/>
              <a:t> Sorority members who binge drink are significantly more likely </a:t>
            </a:r>
            <a:r>
              <a:rPr lang="en-US" sz="2100" dirty="0" smtClean="0"/>
              <a:t>to be </a:t>
            </a:r>
            <a:r>
              <a:rPr lang="en-US" sz="2100" dirty="0"/>
              <a:t>sexually victimized and engage in unwanted sex than non-Greek female binge drinkers. </a:t>
            </a:r>
            <a:r>
              <a:rPr lang="en-US" sz="2100" baseline="30000" dirty="0"/>
              <a:t>20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CB98C2-A91B-4663-8897-DF0C3D7B4D5D}"/>
              </a:ext>
            </a:extLst>
          </p:cNvPr>
          <p:cNvSpPr/>
          <p:nvPr/>
        </p:nvSpPr>
        <p:spPr>
          <a:xfrm>
            <a:off x="0" y="1690255"/>
            <a:ext cx="12192000" cy="10268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CCD76E-EC8E-4143-A5EE-7CB346BCB606}"/>
              </a:ext>
            </a:extLst>
          </p:cNvPr>
          <p:cNvSpPr txBox="1"/>
          <p:nvPr/>
        </p:nvSpPr>
        <p:spPr>
          <a:xfrm>
            <a:off x="10986999" y="6534826"/>
            <a:ext cx="12029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B. </a:t>
            </a:r>
            <a:r>
              <a:rPr lang="en-US" sz="1300" dirty="0" err="1"/>
              <a:t>Sinche</a:t>
            </a:r>
            <a:r>
              <a:rPr lang="en-US" sz="13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93878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FF373-EA4D-4880-AAB6-D27003DF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Fraternity and Sorority Life at SIU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C63E6-C085-47C9-A7D6-4BC8B2ADF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48945" y="2150621"/>
            <a:ext cx="4655127" cy="4167052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Over thirty organizations and 1001 students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Four governing councils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College Panhellenic Association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Interfraternity Council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Multicultural Greek Council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National Pan-Hellenic Council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High philanthropic activity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High campus engagement </a:t>
            </a:r>
          </a:p>
          <a:p>
            <a:endParaRPr lang="en-US" sz="25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32B3AE-4F47-4E85-AC84-31C05A2BA4D1}"/>
              </a:ext>
            </a:extLst>
          </p:cNvPr>
          <p:cNvSpPr/>
          <p:nvPr/>
        </p:nvSpPr>
        <p:spPr>
          <a:xfrm>
            <a:off x="0" y="1690255"/>
            <a:ext cx="12192000" cy="10268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B8DCF9-487F-4FDD-9424-5194ED3444A0}"/>
              </a:ext>
            </a:extLst>
          </p:cNvPr>
          <p:cNvSpPr txBox="1"/>
          <p:nvPr/>
        </p:nvSpPr>
        <p:spPr>
          <a:xfrm>
            <a:off x="10986999" y="6534826"/>
            <a:ext cx="12029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B. </a:t>
            </a:r>
            <a:r>
              <a:rPr lang="en-US" sz="1300" dirty="0" err="1"/>
              <a:t>Sinche</a:t>
            </a:r>
            <a:r>
              <a:rPr lang="en-US" sz="1300" dirty="0"/>
              <a:t>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E629DE-1A33-463D-BE57-8AC5B06A75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41" r="2220" b="8697"/>
          <a:stretch/>
        </p:blipFill>
        <p:spPr>
          <a:xfrm>
            <a:off x="387928" y="2910268"/>
            <a:ext cx="6496003" cy="2507226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7736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33611</TotalTime>
  <Words>2078</Words>
  <Application>Microsoft Office PowerPoint</Application>
  <PresentationFormat>Widescreen</PresentationFormat>
  <Paragraphs>286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Corbel</vt:lpstr>
      <vt:lpstr>Wingdings</vt:lpstr>
      <vt:lpstr>Banded</vt:lpstr>
      <vt:lpstr>Building a Comprehensive Harm Reduction Program for Fraternity and Sorority Life:  Southern Illinois University Carbondale’s Alcohol Education Program</vt:lpstr>
      <vt:lpstr>Objectives</vt:lpstr>
      <vt:lpstr>Southern Illinois University Carbondale</vt:lpstr>
      <vt:lpstr>Addressing Alcohol Use at SIU</vt:lpstr>
      <vt:lpstr>Addressing Alcohol Use at SIU</vt:lpstr>
      <vt:lpstr>Addressing Alcohol Use at SIU</vt:lpstr>
      <vt:lpstr>Alcohol and Greek Life</vt:lpstr>
      <vt:lpstr>Alcohol Use in Greek Life</vt:lpstr>
      <vt:lpstr>Fraternity and Sorority Life at SIU</vt:lpstr>
      <vt:lpstr>Past efforts and challenges</vt:lpstr>
      <vt:lpstr>Intersectionality </vt:lpstr>
      <vt:lpstr>Intersectionality in Alcohol Education</vt:lpstr>
      <vt:lpstr>New Format of Programming</vt:lpstr>
      <vt:lpstr>Greek Leader Training</vt:lpstr>
      <vt:lpstr>New Member Education</vt:lpstr>
      <vt:lpstr>Continuing Education Series</vt:lpstr>
      <vt:lpstr>Continuing Education Series, cont.</vt:lpstr>
      <vt:lpstr>THEMES – GREEK LEADER TRAINING</vt:lpstr>
      <vt:lpstr>Evaluation – NEW MEMBER EDUCATION</vt:lpstr>
      <vt:lpstr>Evaluation – CONTINUING EDUCATION SERIES</vt:lpstr>
      <vt:lpstr>NCHA Data EVALUATION (2015 -2017)</vt:lpstr>
      <vt:lpstr>FUTURE DIRECTIONS</vt:lpstr>
      <vt:lpstr>Questions?</vt:lpstr>
      <vt:lpstr>References</vt:lpstr>
      <vt:lpstr>References</vt:lpstr>
      <vt:lpstr>References</vt:lpstr>
    </vt:vector>
  </TitlesOfParts>
  <Company>Student Health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Wellness and Health Promotion Services</dc:title>
  <dc:creator>Beth Morrison</dc:creator>
  <cp:lastModifiedBy>Brianna Sinche</cp:lastModifiedBy>
  <cp:revision>108</cp:revision>
  <cp:lastPrinted>2018-04-24T19:26:42Z</cp:lastPrinted>
  <dcterms:created xsi:type="dcterms:W3CDTF">2018-02-13T19:36:20Z</dcterms:created>
  <dcterms:modified xsi:type="dcterms:W3CDTF">2018-04-24T19:54:21Z</dcterms:modified>
</cp:coreProperties>
</file>