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3FC"/>
    <a:srgbClr val="6D9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569CF-272B-4E13-A2DD-E1F4B8FD27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204721-D900-463F-AAA2-3D8F1589BE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Valuable training opportunities</a:t>
          </a:r>
        </a:p>
      </dgm:t>
    </dgm:pt>
    <dgm:pt modelId="{23BA77EA-8809-4175-A7A7-A4432F9996F9}" type="parTrans" cxnId="{9B20127D-B190-4D0F-92A7-1321613A8891}">
      <dgm:prSet/>
      <dgm:spPr/>
      <dgm:t>
        <a:bodyPr/>
        <a:lstStyle/>
        <a:p>
          <a:endParaRPr lang="en-US"/>
        </a:p>
      </dgm:t>
    </dgm:pt>
    <dgm:pt modelId="{7BE3B78A-3F96-4348-BB28-D3DB91C21146}" type="sibTrans" cxnId="{9B20127D-B190-4D0F-92A7-1321613A8891}">
      <dgm:prSet/>
      <dgm:spPr/>
      <dgm:t>
        <a:bodyPr/>
        <a:lstStyle/>
        <a:p>
          <a:endParaRPr lang="en-US"/>
        </a:p>
      </dgm:t>
    </dgm:pt>
    <dgm:pt modelId="{C8A3E1A0-569A-4B87-991A-F3F1B26788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Networking opportunities with other state agencies and organizations</a:t>
          </a:r>
        </a:p>
      </dgm:t>
    </dgm:pt>
    <dgm:pt modelId="{532EFE96-5438-47AF-83D7-3C21BCED389D}" type="parTrans" cxnId="{DDF1ABA4-54F9-4B26-B38A-A655611DD422}">
      <dgm:prSet/>
      <dgm:spPr/>
      <dgm:t>
        <a:bodyPr/>
        <a:lstStyle/>
        <a:p>
          <a:endParaRPr lang="en-US"/>
        </a:p>
      </dgm:t>
    </dgm:pt>
    <dgm:pt modelId="{CBD829F7-A37E-409F-8A62-87D73F87457B}" type="sibTrans" cxnId="{DDF1ABA4-54F9-4B26-B38A-A655611DD422}">
      <dgm:prSet/>
      <dgm:spPr/>
      <dgm:t>
        <a:bodyPr/>
        <a:lstStyle/>
        <a:p>
          <a:endParaRPr lang="en-US"/>
        </a:p>
      </dgm:t>
    </dgm:pt>
    <dgm:pt modelId="{231E15FF-CB33-4B16-9A93-10376E16F5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Advice and feedback for handling higher education needs</a:t>
          </a:r>
        </a:p>
      </dgm:t>
    </dgm:pt>
    <dgm:pt modelId="{B4F28C67-7120-4A77-9FA2-CD6C030EDADC}" type="parTrans" cxnId="{9591480A-8818-44B5-A7D9-BB8F2B48162B}">
      <dgm:prSet/>
      <dgm:spPr/>
      <dgm:t>
        <a:bodyPr/>
        <a:lstStyle/>
        <a:p>
          <a:endParaRPr lang="en-US"/>
        </a:p>
      </dgm:t>
    </dgm:pt>
    <dgm:pt modelId="{7B9A3298-FDF3-4812-BA83-395ACFB395D5}" type="sibTrans" cxnId="{9591480A-8818-44B5-A7D9-BB8F2B48162B}">
      <dgm:prSet/>
      <dgm:spPr/>
      <dgm:t>
        <a:bodyPr/>
        <a:lstStyle/>
        <a:p>
          <a:endParaRPr lang="en-US"/>
        </a:p>
      </dgm:t>
    </dgm:pt>
    <dgm:pt modelId="{76E00961-290D-4DEC-BEB6-815F254B6D2D}" type="pres">
      <dgm:prSet presAssocID="{98D569CF-272B-4E13-A2DD-E1F4B8FD2752}" presName="root" presStyleCnt="0">
        <dgm:presLayoutVars>
          <dgm:dir/>
          <dgm:resizeHandles val="exact"/>
        </dgm:presLayoutVars>
      </dgm:prSet>
      <dgm:spPr/>
    </dgm:pt>
    <dgm:pt modelId="{26868C5A-484F-4FC4-AD9A-95E4638CC89A}" type="pres">
      <dgm:prSet presAssocID="{B6204721-D900-463F-AAA2-3D8F1589BE20}" presName="compNode" presStyleCnt="0"/>
      <dgm:spPr/>
    </dgm:pt>
    <dgm:pt modelId="{2981C5F7-A830-481E-9BB0-14298B400CD1}" type="pres">
      <dgm:prSet presAssocID="{B6204721-D900-463F-AAA2-3D8F1589BE20}" presName="bgRect" presStyleLbl="bgShp" presStyleIdx="0" presStyleCnt="3"/>
      <dgm:spPr/>
    </dgm:pt>
    <dgm:pt modelId="{FDD2EB10-82F1-4ED6-9D2E-85EACF10EE7A}" type="pres">
      <dgm:prSet presAssocID="{B6204721-D900-463F-AAA2-3D8F1589BE20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14FE945-DB29-4BCB-A4AD-DD9F9F3DDBE3}" type="pres">
      <dgm:prSet presAssocID="{B6204721-D900-463F-AAA2-3D8F1589BE20}" presName="spaceRect" presStyleCnt="0"/>
      <dgm:spPr/>
    </dgm:pt>
    <dgm:pt modelId="{8E0743F5-68DD-4453-8C3A-B876D1112376}" type="pres">
      <dgm:prSet presAssocID="{B6204721-D900-463F-AAA2-3D8F1589BE20}" presName="parTx" presStyleLbl="revTx" presStyleIdx="0" presStyleCnt="3">
        <dgm:presLayoutVars>
          <dgm:chMax val="0"/>
          <dgm:chPref val="0"/>
        </dgm:presLayoutVars>
      </dgm:prSet>
      <dgm:spPr/>
    </dgm:pt>
    <dgm:pt modelId="{87B9DDAE-27DC-402B-A81B-4172D3DECBAC}" type="pres">
      <dgm:prSet presAssocID="{7BE3B78A-3F96-4348-BB28-D3DB91C21146}" presName="sibTrans" presStyleCnt="0"/>
      <dgm:spPr/>
    </dgm:pt>
    <dgm:pt modelId="{CB06EF52-3326-4609-BFA4-49F816E7175F}" type="pres">
      <dgm:prSet presAssocID="{C8A3E1A0-569A-4B87-991A-F3F1B2678824}" presName="compNode" presStyleCnt="0"/>
      <dgm:spPr/>
    </dgm:pt>
    <dgm:pt modelId="{274A7048-BC72-4010-AE2D-94DDB46EE426}" type="pres">
      <dgm:prSet presAssocID="{C8A3E1A0-569A-4B87-991A-F3F1B2678824}" presName="bgRect" presStyleLbl="bgShp" presStyleIdx="1" presStyleCnt="3"/>
      <dgm:spPr/>
    </dgm:pt>
    <dgm:pt modelId="{856B4EA3-2124-4D42-8FE3-3A81FA0C9958}" type="pres">
      <dgm:prSet presAssocID="{C8A3E1A0-569A-4B87-991A-F3F1B267882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491B3F79-A538-4111-BC36-288382AE3639}" type="pres">
      <dgm:prSet presAssocID="{C8A3E1A0-569A-4B87-991A-F3F1B2678824}" presName="spaceRect" presStyleCnt="0"/>
      <dgm:spPr/>
    </dgm:pt>
    <dgm:pt modelId="{99219DFE-3AF4-43CC-9CD4-7AFEF723264B}" type="pres">
      <dgm:prSet presAssocID="{C8A3E1A0-569A-4B87-991A-F3F1B2678824}" presName="parTx" presStyleLbl="revTx" presStyleIdx="1" presStyleCnt="3">
        <dgm:presLayoutVars>
          <dgm:chMax val="0"/>
          <dgm:chPref val="0"/>
        </dgm:presLayoutVars>
      </dgm:prSet>
      <dgm:spPr/>
    </dgm:pt>
    <dgm:pt modelId="{1217B879-2C32-47C5-A135-6E60FE7D06FB}" type="pres">
      <dgm:prSet presAssocID="{CBD829F7-A37E-409F-8A62-87D73F87457B}" presName="sibTrans" presStyleCnt="0"/>
      <dgm:spPr/>
    </dgm:pt>
    <dgm:pt modelId="{0C58AA95-57F1-4621-81A9-F372BD5FFBE1}" type="pres">
      <dgm:prSet presAssocID="{231E15FF-CB33-4B16-9A93-10376E16F581}" presName="compNode" presStyleCnt="0"/>
      <dgm:spPr/>
    </dgm:pt>
    <dgm:pt modelId="{F7238E7D-6200-4CE6-B7E9-1965C0311EA4}" type="pres">
      <dgm:prSet presAssocID="{231E15FF-CB33-4B16-9A93-10376E16F581}" presName="bgRect" presStyleLbl="bgShp" presStyleIdx="2" presStyleCnt="3"/>
      <dgm:spPr/>
    </dgm:pt>
    <dgm:pt modelId="{08FEEA5E-1AB4-4D98-84ED-7A8F9AC8240E}" type="pres">
      <dgm:prSet presAssocID="{231E15FF-CB33-4B16-9A93-10376E16F58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36F74C4A-4367-44B8-856C-5AF34E40F387}" type="pres">
      <dgm:prSet presAssocID="{231E15FF-CB33-4B16-9A93-10376E16F581}" presName="spaceRect" presStyleCnt="0"/>
      <dgm:spPr/>
    </dgm:pt>
    <dgm:pt modelId="{7DCEA143-9810-48FB-A849-5AD4FDBEFAF2}" type="pres">
      <dgm:prSet presAssocID="{231E15FF-CB33-4B16-9A93-10376E16F58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591480A-8818-44B5-A7D9-BB8F2B48162B}" srcId="{98D569CF-272B-4E13-A2DD-E1F4B8FD2752}" destId="{231E15FF-CB33-4B16-9A93-10376E16F581}" srcOrd="2" destOrd="0" parTransId="{B4F28C67-7120-4A77-9FA2-CD6C030EDADC}" sibTransId="{7B9A3298-FDF3-4812-BA83-395ACFB395D5}"/>
    <dgm:cxn modelId="{9B20127D-B190-4D0F-92A7-1321613A8891}" srcId="{98D569CF-272B-4E13-A2DD-E1F4B8FD2752}" destId="{B6204721-D900-463F-AAA2-3D8F1589BE20}" srcOrd="0" destOrd="0" parTransId="{23BA77EA-8809-4175-A7A7-A4432F9996F9}" sibTransId="{7BE3B78A-3F96-4348-BB28-D3DB91C21146}"/>
    <dgm:cxn modelId="{DDF1ABA4-54F9-4B26-B38A-A655611DD422}" srcId="{98D569CF-272B-4E13-A2DD-E1F4B8FD2752}" destId="{C8A3E1A0-569A-4B87-991A-F3F1B2678824}" srcOrd="1" destOrd="0" parTransId="{532EFE96-5438-47AF-83D7-3C21BCED389D}" sibTransId="{CBD829F7-A37E-409F-8A62-87D73F87457B}"/>
    <dgm:cxn modelId="{BF6950D0-B9EB-4C1D-B6CF-5118B0FE9B71}" type="presOf" srcId="{98D569CF-272B-4E13-A2DD-E1F4B8FD2752}" destId="{76E00961-290D-4DEC-BEB6-815F254B6D2D}" srcOrd="0" destOrd="0" presId="urn:microsoft.com/office/officeart/2018/2/layout/IconVerticalSolidList"/>
    <dgm:cxn modelId="{83492BD7-3CF1-4DE5-AAE2-4A389B2BBF7D}" type="presOf" srcId="{B6204721-D900-463F-AAA2-3D8F1589BE20}" destId="{8E0743F5-68DD-4453-8C3A-B876D1112376}" srcOrd="0" destOrd="0" presId="urn:microsoft.com/office/officeart/2018/2/layout/IconVerticalSolidList"/>
    <dgm:cxn modelId="{8CC075D9-B722-4487-BCDA-962030E2CD0D}" type="presOf" srcId="{231E15FF-CB33-4B16-9A93-10376E16F581}" destId="{7DCEA143-9810-48FB-A849-5AD4FDBEFAF2}" srcOrd="0" destOrd="0" presId="urn:microsoft.com/office/officeart/2018/2/layout/IconVerticalSolidList"/>
    <dgm:cxn modelId="{503EC7E6-3A5E-4A80-95A8-D119EB8D1E95}" type="presOf" srcId="{C8A3E1A0-569A-4B87-991A-F3F1B2678824}" destId="{99219DFE-3AF4-43CC-9CD4-7AFEF723264B}" srcOrd="0" destOrd="0" presId="urn:microsoft.com/office/officeart/2018/2/layout/IconVerticalSolidList"/>
    <dgm:cxn modelId="{BB2D334B-E580-44CD-BEB6-398BE7B4ADB5}" type="presParOf" srcId="{76E00961-290D-4DEC-BEB6-815F254B6D2D}" destId="{26868C5A-484F-4FC4-AD9A-95E4638CC89A}" srcOrd="0" destOrd="0" presId="urn:microsoft.com/office/officeart/2018/2/layout/IconVerticalSolidList"/>
    <dgm:cxn modelId="{217545AB-29D3-43D4-A15A-A3E741D52CCE}" type="presParOf" srcId="{26868C5A-484F-4FC4-AD9A-95E4638CC89A}" destId="{2981C5F7-A830-481E-9BB0-14298B400CD1}" srcOrd="0" destOrd="0" presId="urn:microsoft.com/office/officeart/2018/2/layout/IconVerticalSolidList"/>
    <dgm:cxn modelId="{3CE74985-B0C3-4633-8022-0F2898134767}" type="presParOf" srcId="{26868C5A-484F-4FC4-AD9A-95E4638CC89A}" destId="{FDD2EB10-82F1-4ED6-9D2E-85EACF10EE7A}" srcOrd="1" destOrd="0" presId="urn:microsoft.com/office/officeart/2018/2/layout/IconVerticalSolidList"/>
    <dgm:cxn modelId="{920C1A02-DD89-4171-896D-0F9CEA1E693A}" type="presParOf" srcId="{26868C5A-484F-4FC4-AD9A-95E4638CC89A}" destId="{514FE945-DB29-4BCB-A4AD-DD9F9F3DDBE3}" srcOrd="2" destOrd="0" presId="urn:microsoft.com/office/officeart/2018/2/layout/IconVerticalSolidList"/>
    <dgm:cxn modelId="{4061C51C-2EA7-485C-804C-16E892C45139}" type="presParOf" srcId="{26868C5A-484F-4FC4-AD9A-95E4638CC89A}" destId="{8E0743F5-68DD-4453-8C3A-B876D1112376}" srcOrd="3" destOrd="0" presId="urn:microsoft.com/office/officeart/2018/2/layout/IconVerticalSolidList"/>
    <dgm:cxn modelId="{D14DF255-69E8-474D-9D8D-AB208AD98F8C}" type="presParOf" srcId="{76E00961-290D-4DEC-BEB6-815F254B6D2D}" destId="{87B9DDAE-27DC-402B-A81B-4172D3DECBAC}" srcOrd="1" destOrd="0" presId="urn:microsoft.com/office/officeart/2018/2/layout/IconVerticalSolidList"/>
    <dgm:cxn modelId="{9AA8F0EC-EF3B-47AF-AF49-71CC2E6EFEDC}" type="presParOf" srcId="{76E00961-290D-4DEC-BEB6-815F254B6D2D}" destId="{CB06EF52-3326-4609-BFA4-49F816E7175F}" srcOrd="2" destOrd="0" presId="urn:microsoft.com/office/officeart/2018/2/layout/IconVerticalSolidList"/>
    <dgm:cxn modelId="{243972A1-1A30-4779-8A71-5555E4018BBD}" type="presParOf" srcId="{CB06EF52-3326-4609-BFA4-49F816E7175F}" destId="{274A7048-BC72-4010-AE2D-94DDB46EE426}" srcOrd="0" destOrd="0" presId="urn:microsoft.com/office/officeart/2018/2/layout/IconVerticalSolidList"/>
    <dgm:cxn modelId="{C45A64A6-EF0E-44BE-8973-BE209043D907}" type="presParOf" srcId="{CB06EF52-3326-4609-BFA4-49F816E7175F}" destId="{856B4EA3-2124-4D42-8FE3-3A81FA0C9958}" srcOrd="1" destOrd="0" presId="urn:microsoft.com/office/officeart/2018/2/layout/IconVerticalSolidList"/>
    <dgm:cxn modelId="{E6646A30-6C77-47B1-8E17-BB670C8F06B6}" type="presParOf" srcId="{CB06EF52-3326-4609-BFA4-49F816E7175F}" destId="{491B3F79-A538-4111-BC36-288382AE3639}" srcOrd="2" destOrd="0" presId="urn:microsoft.com/office/officeart/2018/2/layout/IconVerticalSolidList"/>
    <dgm:cxn modelId="{1BEEC85E-576D-49ED-B063-3E604522FCAB}" type="presParOf" srcId="{CB06EF52-3326-4609-BFA4-49F816E7175F}" destId="{99219DFE-3AF4-43CC-9CD4-7AFEF723264B}" srcOrd="3" destOrd="0" presId="urn:microsoft.com/office/officeart/2018/2/layout/IconVerticalSolidList"/>
    <dgm:cxn modelId="{0AD9BCFF-3D99-4BEE-83B1-8C6FA793F96F}" type="presParOf" srcId="{76E00961-290D-4DEC-BEB6-815F254B6D2D}" destId="{1217B879-2C32-47C5-A135-6E60FE7D06FB}" srcOrd="3" destOrd="0" presId="urn:microsoft.com/office/officeart/2018/2/layout/IconVerticalSolidList"/>
    <dgm:cxn modelId="{4367C00E-2C15-4CEA-8683-B77426742FEA}" type="presParOf" srcId="{76E00961-290D-4DEC-BEB6-815F254B6D2D}" destId="{0C58AA95-57F1-4621-81A9-F372BD5FFBE1}" srcOrd="4" destOrd="0" presId="urn:microsoft.com/office/officeart/2018/2/layout/IconVerticalSolidList"/>
    <dgm:cxn modelId="{B30963B1-51B5-4F22-BBD8-8274034ADFD7}" type="presParOf" srcId="{0C58AA95-57F1-4621-81A9-F372BD5FFBE1}" destId="{F7238E7D-6200-4CE6-B7E9-1965C0311EA4}" srcOrd="0" destOrd="0" presId="urn:microsoft.com/office/officeart/2018/2/layout/IconVerticalSolidList"/>
    <dgm:cxn modelId="{F7251DCA-0AFE-4EB2-8C8E-14E00A6B0CCB}" type="presParOf" srcId="{0C58AA95-57F1-4621-81A9-F372BD5FFBE1}" destId="{08FEEA5E-1AB4-4D98-84ED-7A8F9AC8240E}" srcOrd="1" destOrd="0" presId="urn:microsoft.com/office/officeart/2018/2/layout/IconVerticalSolidList"/>
    <dgm:cxn modelId="{79343D68-043D-4C20-B7EC-3A36A245E920}" type="presParOf" srcId="{0C58AA95-57F1-4621-81A9-F372BD5FFBE1}" destId="{36F74C4A-4367-44B8-856C-5AF34E40F387}" srcOrd="2" destOrd="0" presId="urn:microsoft.com/office/officeart/2018/2/layout/IconVerticalSolidList"/>
    <dgm:cxn modelId="{508ED732-17BB-489C-8395-947214DAFDFF}" type="presParOf" srcId="{0C58AA95-57F1-4621-81A9-F372BD5FFBE1}" destId="{7DCEA143-9810-48FB-A849-5AD4FDBEFA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1C5F7-A830-481E-9BB0-14298B400CD1}">
      <dsp:nvSpPr>
        <dsp:cNvPr id="0" name=""/>
        <dsp:cNvSpPr/>
      </dsp:nvSpPr>
      <dsp:spPr>
        <a:xfrm>
          <a:off x="0" y="611"/>
          <a:ext cx="5606327" cy="1431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2EB10-82F1-4ED6-9D2E-85EACF10EE7A}">
      <dsp:nvSpPr>
        <dsp:cNvPr id="0" name=""/>
        <dsp:cNvSpPr/>
      </dsp:nvSpPr>
      <dsp:spPr>
        <a:xfrm>
          <a:off x="433015" y="322689"/>
          <a:ext cx="787301" cy="7873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743F5-68DD-4453-8C3A-B876D1112376}">
      <dsp:nvSpPr>
        <dsp:cNvPr id="0" name=""/>
        <dsp:cNvSpPr/>
      </dsp:nvSpPr>
      <dsp:spPr>
        <a:xfrm>
          <a:off x="1653332" y="611"/>
          <a:ext cx="3952994" cy="1431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96" tIns="151496" rIns="151496" bIns="15149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Valuable training opportunities</a:t>
          </a:r>
        </a:p>
      </dsp:txBody>
      <dsp:txXfrm>
        <a:off x="1653332" y="611"/>
        <a:ext cx="3952994" cy="1431456"/>
      </dsp:txXfrm>
    </dsp:sp>
    <dsp:sp modelId="{274A7048-BC72-4010-AE2D-94DDB46EE426}">
      <dsp:nvSpPr>
        <dsp:cNvPr id="0" name=""/>
        <dsp:cNvSpPr/>
      </dsp:nvSpPr>
      <dsp:spPr>
        <a:xfrm>
          <a:off x="0" y="1789932"/>
          <a:ext cx="5606327" cy="1431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B4EA3-2124-4D42-8FE3-3A81FA0C9958}">
      <dsp:nvSpPr>
        <dsp:cNvPr id="0" name=""/>
        <dsp:cNvSpPr/>
      </dsp:nvSpPr>
      <dsp:spPr>
        <a:xfrm>
          <a:off x="433015" y="2112009"/>
          <a:ext cx="787301" cy="7873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19DFE-3AF4-43CC-9CD4-7AFEF723264B}">
      <dsp:nvSpPr>
        <dsp:cNvPr id="0" name=""/>
        <dsp:cNvSpPr/>
      </dsp:nvSpPr>
      <dsp:spPr>
        <a:xfrm>
          <a:off x="1653332" y="1789932"/>
          <a:ext cx="3952994" cy="1431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96" tIns="151496" rIns="151496" bIns="15149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Networking opportunities with other state agencies and organizations</a:t>
          </a:r>
        </a:p>
      </dsp:txBody>
      <dsp:txXfrm>
        <a:off x="1653332" y="1789932"/>
        <a:ext cx="3952994" cy="1431456"/>
      </dsp:txXfrm>
    </dsp:sp>
    <dsp:sp modelId="{F7238E7D-6200-4CE6-B7E9-1965C0311EA4}">
      <dsp:nvSpPr>
        <dsp:cNvPr id="0" name=""/>
        <dsp:cNvSpPr/>
      </dsp:nvSpPr>
      <dsp:spPr>
        <a:xfrm>
          <a:off x="0" y="3579252"/>
          <a:ext cx="5606327" cy="14314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EEA5E-1AB4-4D98-84ED-7A8F9AC8240E}">
      <dsp:nvSpPr>
        <dsp:cNvPr id="0" name=""/>
        <dsp:cNvSpPr/>
      </dsp:nvSpPr>
      <dsp:spPr>
        <a:xfrm>
          <a:off x="433015" y="3901330"/>
          <a:ext cx="787301" cy="787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EA143-9810-48FB-A849-5AD4FDBEFAF2}">
      <dsp:nvSpPr>
        <dsp:cNvPr id="0" name=""/>
        <dsp:cNvSpPr/>
      </dsp:nvSpPr>
      <dsp:spPr>
        <a:xfrm>
          <a:off x="1653332" y="3579252"/>
          <a:ext cx="3952994" cy="1431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496" tIns="151496" rIns="151496" bIns="15149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Advice and feedback for handling higher education needs</a:t>
          </a:r>
        </a:p>
      </dsp:txBody>
      <dsp:txXfrm>
        <a:off x="1653332" y="3579252"/>
        <a:ext cx="3952994" cy="143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4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03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0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40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4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8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7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1A437B-5E74-456A-B7CC-1D55901AFA4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7CA0-6BBD-444B-A3F3-716D8546A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6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108" y="1454964"/>
            <a:ext cx="4802191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b="1"/>
              <a:t>Advisory Board, Meetings, &amp; Memberships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108" y="4763803"/>
            <a:ext cx="4802191" cy="1464378"/>
          </a:xfrm>
        </p:spPr>
        <p:txBody>
          <a:bodyPr>
            <a:normAutofit/>
          </a:bodyPr>
          <a:lstStyle/>
          <a:p>
            <a:r>
              <a:rPr lang="en-US" b="1"/>
              <a:t>Illinois Higher Education Center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6346"/>
          <a:stretch/>
        </p:blipFill>
        <p:spPr>
          <a:xfrm>
            <a:off x="-1" y="10"/>
            <a:ext cx="6094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0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Advisory Board </a:t>
            </a:r>
            <a:br>
              <a:rPr lang="en-US" sz="3300" dirty="0"/>
            </a:br>
            <a:r>
              <a:rPr lang="en-US" sz="3300" dirty="0"/>
              <a:t>Meetings &amp; Purpose</a:t>
            </a:r>
          </a:p>
        </p:txBody>
      </p:sp>
      <p:pic>
        <p:nvPicPr>
          <p:cNvPr id="12" name="Picture Placeholder 11" descr="Businesswoman at whiteboard leading meeting in conference room">
            <a:extLst>
              <a:ext uri="{FF2B5EF4-FFF2-40B4-BE49-F238E27FC236}">
                <a16:creationId xmlns:a16="http://schemas.microsoft.com/office/drawing/2014/main" id="{37B2040E-4C98-14E0-C0D7-7EE60E4A3C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5" r="30367" b="-1"/>
          <a:stretch/>
        </p:blipFill>
        <p:spPr>
          <a:xfrm>
            <a:off x="-2" y="10"/>
            <a:ext cx="6094407" cy="685799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42108" y="2438400"/>
            <a:ext cx="3307744" cy="38099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182880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800" dirty="0"/>
              <a:t>Meetings to plan for IHEC training, webinar topics</a:t>
            </a:r>
          </a:p>
          <a:p>
            <a:pPr marL="285750" indent="-182880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800" dirty="0"/>
              <a:t>Address current trends and needs within higher education</a:t>
            </a:r>
          </a:p>
          <a:p>
            <a:pPr marL="285750" indent="-182880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800" dirty="0"/>
              <a:t>Guides IHEC in creating content for health professionals &amp; higher education</a:t>
            </a:r>
          </a:p>
          <a:p>
            <a:pPr marL="285750" indent="-182880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</a:pPr>
            <a:r>
              <a:rPr lang="en-US" sz="1800" dirty="0"/>
              <a:t>Open to all health professionals who have an interest in AOD prevention</a:t>
            </a:r>
          </a:p>
        </p:txBody>
      </p:sp>
    </p:spTree>
    <p:extLst>
      <p:ext uri="{BB962C8B-B14F-4D97-AF65-F5344CB8AC3E}">
        <p14:creationId xmlns:p14="http://schemas.microsoft.com/office/powerpoint/2010/main" val="3614198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Benefits of Advisory Board Membership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76CC6D3-C7DE-4FC2-A142-545BC40CB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156878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F66673A-7938-AA42-95A8-C99AC1104BFF}"/>
              </a:ext>
            </a:extLst>
          </p:cNvPr>
          <p:cNvSpPr txBox="1"/>
          <p:nvPr/>
        </p:nvSpPr>
        <p:spPr>
          <a:xfrm>
            <a:off x="4791456" y="-1719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44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55D67-46BC-302F-8D9A-5FC0372B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Affiliate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6017C-0388-C6A7-916D-53416B01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dirty="0"/>
              <a:t>Meetings held twice a year, promoted to health professionals interested in AOD prevention</a:t>
            </a:r>
          </a:p>
          <a:p>
            <a:r>
              <a:rPr lang="en-US" dirty="0"/>
              <a:t>Trainings and Continuing Education opportunities available</a:t>
            </a:r>
          </a:p>
          <a:p>
            <a:r>
              <a:rPr lang="en-US" dirty="0"/>
              <a:t>Serve as a place to network and receive information related to AOD trends, needs, and current responses</a:t>
            </a:r>
          </a:p>
          <a:p>
            <a:r>
              <a:rPr lang="en-US" dirty="0"/>
              <a:t>Includes constituents from across the state to provide insight for higher education institutions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42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2625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contact the Assistant Director of the Illinois Higher Education Center, Annabelle Heddell, for more details.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Phone:  </a:t>
            </a:r>
            <a:r>
              <a:rPr lang="en-US" dirty="0"/>
              <a:t>217-581-2019​</a:t>
            </a:r>
          </a:p>
          <a:p>
            <a:pPr marL="0" indent="0">
              <a:buNone/>
            </a:pPr>
            <a:r>
              <a:rPr lang="en-US" b="1" dirty="0"/>
              <a:t>Email: </a:t>
            </a:r>
            <a:r>
              <a:rPr lang="en-US" dirty="0"/>
              <a:t>alheddell@eiu.edu​</a:t>
            </a:r>
          </a:p>
          <a:p>
            <a:pPr marL="0" indent="0">
              <a:buNone/>
            </a:pPr>
            <a:r>
              <a:rPr lang="en-US" b="1" dirty="0"/>
              <a:t>Website: </a:t>
            </a:r>
            <a:r>
              <a:rPr lang="en-US" dirty="0"/>
              <a:t>www.eiu.edu/ihec/</a:t>
            </a:r>
          </a:p>
        </p:txBody>
      </p:sp>
    </p:spTree>
    <p:extLst>
      <p:ext uri="{BB962C8B-B14F-4D97-AF65-F5344CB8AC3E}">
        <p14:creationId xmlns:p14="http://schemas.microsoft.com/office/powerpoint/2010/main" val="3292884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178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Advisory Board, Meetings, &amp; Memberships</vt:lpstr>
      <vt:lpstr>Advisory Board  Meetings &amp; Purpose</vt:lpstr>
      <vt:lpstr>Benefits of Advisory Board Membership</vt:lpstr>
      <vt:lpstr>Affiliate Meetings</vt:lpstr>
      <vt:lpstr>Membership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Board meetings &amp; memberships</dc:title>
  <dc:creator>Luanna R Flagg</dc:creator>
  <cp:lastModifiedBy>Annabelle L Heddell</cp:lastModifiedBy>
  <cp:revision>5</cp:revision>
  <dcterms:created xsi:type="dcterms:W3CDTF">2020-02-16T21:30:10Z</dcterms:created>
  <dcterms:modified xsi:type="dcterms:W3CDTF">2022-12-19T21:50:56Z</dcterms:modified>
</cp:coreProperties>
</file>