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57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DED0C03-0EF4-4375-8C00-52F1B6A9E7BE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A09766E-7171-49FA-8177-3864AA19147D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0C03-0EF4-4375-8C00-52F1B6A9E7BE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9766E-7171-49FA-8177-3864AA1914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0C03-0EF4-4375-8C00-52F1B6A9E7BE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9766E-7171-49FA-8177-3864AA1914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0C03-0EF4-4375-8C00-52F1B6A9E7BE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9766E-7171-49FA-8177-3864AA1914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0C03-0EF4-4375-8C00-52F1B6A9E7BE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9766E-7171-49FA-8177-3864AA1914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0C03-0EF4-4375-8C00-52F1B6A9E7BE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9766E-7171-49FA-8177-3864AA19147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0C03-0EF4-4375-8C00-52F1B6A9E7BE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9766E-7171-49FA-8177-3864AA1914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0C03-0EF4-4375-8C00-52F1B6A9E7BE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9766E-7171-49FA-8177-3864AA1914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0C03-0EF4-4375-8C00-52F1B6A9E7BE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9766E-7171-49FA-8177-3864AA1914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0C03-0EF4-4375-8C00-52F1B6A9E7BE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9766E-7171-49FA-8177-3864AA19147D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D0C03-0EF4-4375-8C00-52F1B6A9E7BE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9766E-7171-49FA-8177-3864AA1914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DED0C03-0EF4-4375-8C00-52F1B6A9E7BE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A09766E-7171-49FA-8177-3864AA19147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-ZloJATVo84" TargetMode="External"/><Relationship Id="rId2" Type="http://schemas.openxmlformats.org/officeDocument/2006/relationships/hyperlink" Target="http://www.youtube.com/watch?v=2zHKIZhBmk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bsnews.com/news/top-tech-ceos-advice-to-grads-and-job-seekers-of-all-age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Resumes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EIU 1111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45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your resume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List work experience (What were your responsibilities?  What skills did you use?)</a:t>
            </a:r>
          </a:p>
          <a:p>
            <a:r>
              <a:rPr lang="en-US" dirty="0" smtClean="0"/>
              <a:t>List current extra-</a:t>
            </a:r>
            <a:r>
              <a:rPr lang="en-US" dirty="0" err="1" smtClean="0"/>
              <a:t>curriculars</a:t>
            </a:r>
            <a:r>
              <a:rPr lang="en-US" dirty="0" smtClean="0"/>
              <a:t> (planned), positions held—committees, etc.</a:t>
            </a:r>
          </a:p>
          <a:p>
            <a:r>
              <a:rPr lang="en-US" dirty="0" smtClean="0"/>
              <a:t>List special skills/abilities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www.youtube.com/watch?v=2zHKIZhBmk4</a:t>
            </a:r>
            <a:r>
              <a:rPr lang="en-US" dirty="0" smtClean="0"/>
              <a:t> </a:t>
            </a:r>
          </a:p>
          <a:p>
            <a:r>
              <a:rPr lang="en-US" dirty="0">
                <a:hlinkClick r:id="rId3"/>
              </a:rPr>
              <a:t>http://www.youtube.com/watch?v=-</a:t>
            </a:r>
            <a:r>
              <a:rPr lang="en-US" dirty="0" smtClean="0">
                <a:hlinkClick r:id="rId3"/>
              </a:rPr>
              <a:t>ZloJATVo84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7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914400"/>
            <a:ext cx="7024744" cy="838200"/>
          </a:xfrm>
        </p:spPr>
        <p:txBody>
          <a:bodyPr/>
          <a:lstStyle/>
          <a:p>
            <a:r>
              <a:rPr lang="en-US" dirty="0" smtClean="0"/>
              <a:t>Skills Sought by Employers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6777317" cy="4003829"/>
          </a:xfrm>
        </p:spPr>
        <p:txBody>
          <a:bodyPr/>
          <a:lstStyle/>
          <a:p>
            <a:r>
              <a:rPr lang="en-US" dirty="0" smtClean="0"/>
              <a:t>96% skills that contribute to innovation</a:t>
            </a:r>
          </a:p>
          <a:p>
            <a:r>
              <a:rPr lang="en-US" dirty="0" smtClean="0"/>
              <a:t>93% think critically &amp; solve complex problems</a:t>
            </a:r>
          </a:p>
          <a:p>
            <a:r>
              <a:rPr lang="en-US" dirty="0" smtClean="0"/>
              <a:t>93% communicate clearly</a:t>
            </a:r>
          </a:p>
          <a:p>
            <a:endParaRPr lang="en-US" dirty="0"/>
          </a:p>
          <a:p>
            <a:pPr marL="68580" indent="0">
              <a:buNone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These skills are more important than college major.</a:t>
            </a:r>
          </a:p>
        </p:txBody>
      </p:sp>
    </p:spTree>
    <p:extLst>
      <p:ext uri="{BB962C8B-B14F-4D97-AF65-F5344CB8AC3E}">
        <p14:creationId xmlns:p14="http://schemas.microsoft.com/office/powerpoint/2010/main" val="5840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Sought by Employers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96% candidates with ethical judgment and integrity</a:t>
            </a:r>
          </a:p>
          <a:p>
            <a:r>
              <a:rPr lang="en-US" dirty="0" smtClean="0"/>
              <a:t>96% good intercultural skills</a:t>
            </a:r>
          </a:p>
          <a:p>
            <a:r>
              <a:rPr lang="en-US" dirty="0" smtClean="0"/>
              <a:t>94% capacity to continue to learn</a:t>
            </a:r>
          </a:p>
          <a:p>
            <a:r>
              <a:rPr lang="en-US" dirty="0" smtClean="0"/>
              <a:t>94% broad knowledge of the liberal arts and sciences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15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7917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college activities can display the skills employers want?</a:t>
            </a:r>
            <a:endParaRPr lang="en-US" dirty="0"/>
          </a:p>
        </p:txBody>
      </p:sp>
      <p:pic>
        <p:nvPicPr>
          <p:cNvPr id="3074" name="Picture 2" descr="C:\Users\kjsanders\AppData\Local\Microsoft\Windows\Temporary Internet Files\Content.IE5\OX7RLBMF\MC900441992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537" y="2981324"/>
            <a:ext cx="3878263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285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 smtClean="0"/>
              <a:t>College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8800"/>
            <a:ext cx="6777317" cy="400382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Independent research with a faculty member</a:t>
            </a:r>
          </a:p>
          <a:p>
            <a:r>
              <a:rPr lang="en-US" dirty="0" smtClean="0"/>
              <a:t>Course projects/projects for RSOs</a:t>
            </a:r>
          </a:p>
          <a:p>
            <a:r>
              <a:rPr lang="en-US" dirty="0" smtClean="0"/>
              <a:t>Practicum, internships, community engagement</a:t>
            </a:r>
          </a:p>
          <a:p>
            <a:r>
              <a:rPr lang="en-US" dirty="0" smtClean="0"/>
              <a:t>Hold positions in organizations</a:t>
            </a:r>
          </a:p>
          <a:p>
            <a:r>
              <a:rPr lang="en-US" dirty="0" smtClean="0"/>
              <a:t>Volunteer consistently with an organization</a:t>
            </a:r>
          </a:p>
          <a:p>
            <a:r>
              <a:rPr lang="en-US" dirty="0" smtClean="0"/>
              <a:t>Build network for references</a:t>
            </a:r>
          </a:p>
          <a:p>
            <a:r>
              <a:rPr lang="en-US" dirty="0" smtClean="0"/>
              <a:t>Start a portfolio</a:t>
            </a:r>
          </a:p>
          <a:p>
            <a:r>
              <a:rPr lang="en-US" dirty="0">
                <a:hlinkClick r:id="rId2"/>
              </a:rPr>
              <a:t>http://www.cbsnews.com/news/top-tech-ceos-advice-to-grads-and-job-seekers-of-all-ages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31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a resume look like?</a:t>
            </a:r>
            <a:endParaRPr lang="en-US" dirty="0"/>
          </a:p>
        </p:txBody>
      </p:sp>
      <p:pic>
        <p:nvPicPr>
          <p:cNvPr id="1026" name="Picture 2" descr="C:\Users\kjsanders\AppData\Local\Microsoft\Windows\Temporary Internet Files\Content.IE5\I8KPCVHA\MC9000601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07283"/>
            <a:ext cx="2689479" cy="2979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971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Resume Rules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 page</a:t>
            </a:r>
          </a:p>
          <a:p>
            <a:r>
              <a:rPr lang="en-US" dirty="0" smtClean="0"/>
              <a:t>Easy to read in a 15-30 second scan</a:t>
            </a:r>
          </a:p>
          <a:p>
            <a:r>
              <a:rPr lang="en-US" dirty="0" smtClean="0"/>
              <a:t>White or cream paper</a:t>
            </a:r>
          </a:p>
          <a:p>
            <a:r>
              <a:rPr lang="en-US" dirty="0" smtClean="0"/>
              <a:t>No goofy clipart or flourishes</a:t>
            </a:r>
          </a:p>
          <a:p>
            <a:r>
              <a:rPr lang="en-US" dirty="0" smtClean="0"/>
              <a:t>Professional font</a:t>
            </a:r>
          </a:p>
          <a:p>
            <a:r>
              <a:rPr lang="en-US" dirty="0" smtClean="0"/>
              <a:t>Fill the page, but don’t crowd it</a:t>
            </a:r>
          </a:p>
          <a:p>
            <a:r>
              <a:rPr lang="en-US" dirty="0" smtClean="0"/>
              <a:t>Consistent style—same indents and bullets</a:t>
            </a:r>
          </a:p>
          <a:p>
            <a:r>
              <a:rPr lang="en-US" dirty="0" smtClean="0"/>
              <a:t>Verbs—active &amp; appropriate tense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07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you include on a resume?</a:t>
            </a:r>
            <a:endParaRPr lang="en-US" dirty="0"/>
          </a:p>
        </p:txBody>
      </p:sp>
      <p:pic>
        <p:nvPicPr>
          <p:cNvPr id="2050" name="Picture 2" descr="C:\Users\kjsanders\AppData\Local\Microsoft\Windows\Temporary Internet Files\Content.IE5\ZL3HHV28\MC90007862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2590800"/>
            <a:ext cx="2673229" cy="375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83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85800"/>
            <a:ext cx="7024744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Resume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00200"/>
            <a:ext cx="6777317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Name and Contact Information—top</a:t>
            </a:r>
          </a:p>
          <a:p>
            <a:r>
              <a:rPr lang="en-US" dirty="0" smtClean="0"/>
              <a:t>Objective or summary statement</a:t>
            </a:r>
          </a:p>
          <a:p>
            <a:r>
              <a:rPr lang="en-US" dirty="0" smtClean="0"/>
              <a:t>Work experience</a:t>
            </a:r>
          </a:p>
          <a:p>
            <a:pPr lvl="1"/>
            <a:r>
              <a:rPr lang="en-US" dirty="0" smtClean="0"/>
              <a:t>Where, when, what</a:t>
            </a:r>
          </a:p>
          <a:p>
            <a:pPr lvl="1"/>
            <a:r>
              <a:rPr lang="en-US" dirty="0" smtClean="0"/>
              <a:t>Jobs, internships, </a:t>
            </a:r>
            <a:r>
              <a:rPr lang="en-US" dirty="0" err="1" smtClean="0"/>
              <a:t>practica</a:t>
            </a:r>
            <a:r>
              <a:rPr lang="en-US" dirty="0" smtClean="0"/>
              <a:t>, babysitting</a:t>
            </a:r>
            <a:endParaRPr lang="en-US" dirty="0"/>
          </a:p>
          <a:p>
            <a:r>
              <a:rPr lang="en-US" dirty="0" smtClean="0"/>
              <a:t>Volunteer </a:t>
            </a:r>
            <a:r>
              <a:rPr lang="en-US" dirty="0"/>
              <a:t>&amp; </a:t>
            </a:r>
            <a:r>
              <a:rPr lang="en-US" dirty="0" smtClean="0"/>
              <a:t>Extracurricular</a:t>
            </a:r>
          </a:p>
          <a:p>
            <a:pPr lvl="1"/>
            <a:r>
              <a:rPr lang="en-US" dirty="0" smtClean="0"/>
              <a:t>Reliability, leadership, skills</a:t>
            </a:r>
            <a:endParaRPr lang="en-US" dirty="0"/>
          </a:p>
          <a:p>
            <a:r>
              <a:rPr lang="en-US" dirty="0" smtClean="0"/>
              <a:t>Education</a:t>
            </a:r>
            <a:endParaRPr lang="en-US" dirty="0"/>
          </a:p>
          <a:p>
            <a:pPr lvl="1"/>
            <a:r>
              <a:rPr lang="en-US" dirty="0" smtClean="0"/>
              <a:t>GPA, honors, merit scholarships, pertinent coursework, degree earned, major/minor, thesis</a:t>
            </a:r>
            <a:endParaRPr lang="en-US" dirty="0"/>
          </a:p>
          <a:p>
            <a:r>
              <a:rPr lang="en-US" dirty="0" smtClean="0"/>
              <a:t>Skills</a:t>
            </a:r>
            <a:endParaRPr lang="en-US" dirty="0"/>
          </a:p>
          <a:p>
            <a:pPr lvl="1"/>
            <a:r>
              <a:rPr lang="en-US" dirty="0" smtClean="0"/>
              <a:t>Languages, computers, writing, etc.</a:t>
            </a:r>
          </a:p>
          <a:p>
            <a:r>
              <a:rPr lang="en-US" dirty="0" smtClean="0"/>
              <a:t>References</a:t>
            </a:r>
            <a:endParaRPr lang="en-US" dirty="0"/>
          </a:p>
          <a:p>
            <a:pPr marL="365760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785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62</TotalTime>
  <Words>271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Resumes</vt:lpstr>
      <vt:lpstr>Skills Sought by Employers</vt:lpstr>
      <vt:lpstr>Skills Sought by Employers</vt:lpstr>
      <vt:lpstr>What college activities can display the skills employers want?</vt:lpstr>
      <vt:lpstr>College activities</vt:lpstr>
      <vt:lpstr>What does a resume look like?</vt:lpstr>
      <vt:lpstr>Resume Rules </vt:lpstr>
      <vt:lpstr>What do you include on a resume?</vt:lpstr>
      <vt:lpstr>Resume Content</vt:lpstr>
      <vt:lpstr>Start your resume</vt:lpstr>
    </vt:vector>
  </TitlesOfParts>
  <Company>Eastern Illinois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Resumes</dc:title>
  <dc:creator>Sanders, Karla</dc:creator>
  <cp:lastModifiedBy>Sanders, Karla</cp:lastModifiedBy>
  <cp:revision>6</cp:revision>
  <dcterms:created xsi:type="dcterms:W3CDTF">2014-10-06T18:22:05Z</dcterms:created>
  <dcterms:modified xsi:type="dcterms:W3CDTF">2014-10-06T19:24:37Z</dcterms:modified>
</cp:coreProperties>
</file>