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544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719DF-DF69-4871-A24D-3CDE39DE27C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D0350-F232-44B0-938E-A16523745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1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6C7639-5024-40E7-BA55-C0C367A44F26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2DA4C4-6BC1-4F4E-8673-35776AA6FE3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‘</a:t>
            </a:r>
            <a:r>
              <a:rPr lang="en-US" sz="7200" dirty="0" err="1" smtClean="0"/>
              <a:t>Net’iquette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22136"/>
          </a:xfrm>
        </p:spPr>
        <p:txBody>
          <a:bodyPr/>
          <a:lstStyle/>
          <a:p>
            <a:pPr algn="ctr"/>
            <a:r>
              <a:rPr lang="en-US" dirty="0" smtClean="0"/>
              <a:t>              </a:t>
            </a:r>
            <a:r>
              <a:rPr lang="en-US" sz="4400" dirty="0" smtClean="0"/>
              <a:t>or tips for better college                                  communication</a:t>
            </a:r>
          </a:p>
          <a:p>
            <a:pPr algn="ctr"/>
            <a:endParaRPr lang="en-US" sz="4400" dirty="0"/>
          </a:p>
        </p:txBody>
      </p:sp>
      <p:pic>
        <p:nvPicPr>
          <p:cNvPr id="6146" name="Picture 2" descr="C:\Users\kf276040\AppData\Local\Microsoft\Windows\Temporary Internet Files\Content.IE5\KGGLRNPA\MC9003908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429000"/>
            <a:ext cx="2472815" cy="303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191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signature in your </a:t>
            </a:r>
            <a:r>
              <a:rPr lang="en-US" dirty="0" err="1" smtClean="0"/>
              <a:t>panthermail</a:t>
            </a:r>
            <a:endParaRPr lang="en-US" dirty="0" smtClean="0"/>
          </a:p>
          <a:p>
            <a:r>
              <a:rPr lang="en-US" dirty="0" smtClean="0"/>
              <a:t>I. M. Professional, MCCN SN</a:t>
            </a:r>
          </a:p>
          <a:p>
            <a:r>
              <a:rPr lang="en-US" dirty="0" smtClean="0"/>
              <a:t>Jennifer Jones</a:t>
            </a:r>
            <a:endParaRPr lang="en-US" dirty="0" smtClean="0"/>
          </a:p>
          <a:p>
            <a:pPr marL="82296" indent="0"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Eastern Illinois University</a:t>
            </a:r>
          </a:p>
          <a:p>
            <a:pPr marL="82296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Accounting Major</a:t>
            </a:r>
            <a:endParaRPr lang="en-US" sz="1600" dirty="0" smtClean="0"/>
          </a:p>
          <a:p>
            <a:pPr marL="82296" indent="0"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Residence Hall Council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49450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895600"/>
            <a:ext cx="7485888" cy="3352800"/>
          </a:xfrm>
        </p:spPr>
        <p:txBody>
          <a:bodyPr/>
          <a:lstStyle/>
          <a:p>
            <a:r>
              <a:rPr lang="en-US" dirty="0" smtClean="0"/>
              <a:t>Review </a:t>
            </a:r>
            <a:r>
              <a:rPr lang="en-US" dirty="0" smtClean="0"/>
              <a:t>email—look for errors or </a:t>
            </a:r>
            <a:r>
              <a:rPr lang="en-US" smtClean="0"/>
              <a:t>possible misunderstandings</a:t>
            </a:r>
            <a:endParaRPr lang="en-US" dirty="0" smtClean="0"/>
          </a:p>
          <a:p>
            <a:r>
              <a:rPr lang="en-US" dirty="0" smtClean="0"/>
              <a:t>Should this be addressed in person?</a:t>
            </a:r>
          </a:p>
          <a:p>
            <a:r>
              <a:rPr lang="en-US" dirty="0" smtClean="0"/>
              <a:t>Once you hit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send</a:t>
            </a:r>
            <a:r>
              <a:rPr lang="en-US" dirty="0" smtClean="0"/>
              <a:t>…..it’s official.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214312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56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off cell phone (no temptations)</a:t>
            </a:r>
          </a:p>
          <a:p>
            <a:r>
              <a:rPr lang="en-US" dirty="0" smtClean="0"/>
              <a:t>Do not check, read or send texts while someone (or yourself) is talking.</a:t>
            </a:r>
          </a:p>
          <a:p>
            <a:r>
              <a:rPr lang="en-US" dirty="0" smtClean="0"/>
              <a:t>IF you use a laptop in class for notes…stay on task (not FB, </a:t>
            </a:r>
            <a:r>
              <a:rPr lang="en-US" dirty="0" err="1" smtClean="0"/>
              <a:t>instagram</a:t>
            </a:r>
            <a:r>
              <a:rPr lang="en-US" dirty="0" smtClean="0"/>
              <a:t>,  twitter, Candy Crush, </a:t>
            </a:r>
            <a:r>
              <a:rPr lang="en-US" dirty="0" err="1" smtClean="0"/>
              <a:t>OctoDad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those emails…..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Always use a subject line- or risk having it deleted.  Make the subject line informative.</a:t>
            </a:r>
          </a:p>
          <a:p>
            <a:endParaRPr lang="en-US" dirty="0"/>
          </a:p>
          <a:p>
            <a:r>
              <a:rPr lang="en-US" dirty="0" smtClean="0"/>
              <a:t>Subject:  Mon. ENGL 110 @ 0930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7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05000"/>
            <a:ext cx="7181088" cy="43434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Identify yourself early in the email.  Do not assume the reader knows you.</a:t>
            </a:r>
          </a:p>
          <a:p>
            <a:r>
              <a:rPr lang="en-US" sz="4000" dirty="0" smtClean="0"/>
              <a:t>“Kathy, could you call me to discuss tutoring options.</a:t>
            </a:r>
          </a:p>
          <a:p>
            <a:pPr marL="82296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Thank you!  Jane Doe”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Your Professor may have up to </a:t>
            </a:r>
          </a:p>
          <a:p>
            <a:pPr marL="82296" indent="0">
              <a:buNone/>
            </a:pPr>
            <a:r>
              <a:rPr lang="en-US" dirty="0" smtClean="0"/>
              <a:t>   140+ students!</a:t>
            </a:r>
            <a:endParaRPr lang="en-US" dirty="0"/>
          </a:p>
        </p:txBody>
      </p:sp>
      <p:pic>
        <p:nvPicPr>
          <p:cNvPr id="3074" name="Picture 2" descr="C:\Users\kf276040\AppData\Local\Microsoft\Windows\Temporary Internet Files\Content.IE5\KGGLRNPA\MC9001963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0"/>
            <a:ext cx="1763878" cy="18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f276040\AppData\Local\Microsoft\Windows\Temporary Internet Files\Content.IE5\4MITRQQA\MP90030586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053396"/>
            <a:ext cx="1609344" cy="2256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27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3218688" cy="5821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Concise</a:t>
            </a:r>
          </a:p>
          <a:p>
            <a:r>
              <a:rPr lang="en-US" sz="4000" dirty="0" smtClean="0"/>
              <a:t>Short</a:t>
            </a:r>
          </a:p>
          <a:p>
            <a:r>
              <a:rPr lang="en-US" sz="4000" dirty="0" smtClean="0"/>
              <a:t>Focused</a:t>
            </a:r>
          </a:p>
          <a:p>
            <a:r>
              <a:rPr lang="en-US" sz="4000" dirty="0" smtClean="0"/>
              <a:t>To the point</a:t>
            </a:r>
          </a:p>
          <a:p>
            <a:r>
              <a:rPr lang="en-US" sz="2000" dirty="0" smtClean="0"/>
              <a:t>Get on with it…</a:t>
            </a:r>
          </a:p>
          <a:p>
            <a:r>
              <a:rPr lang="en-US" sz="2000" dirty="0" smtClean="0"/>
              <a:t>Come on…</a:t>
            </a:r>
          </a:p>
          <a:p>
            <a:r>
              <a:rPr lang="en-US" sz="2000" dirty="0" smtClean="0"/>
              <a:t>Here we go…</a:t>
            </a:r>
          </a:p>
          <a:p>
            <a:r>
              <a:rPr lang="en-US" sz="2000" dirty="0" smtClean="0"/>
              <a:t>I’m so confused….</a:t>
            </a:r>
            <a:endParaRPr lang="en-US" sz="2000" dirty="0"/>
          </a:p>
        </p:txBody>
      </p:sp>
      <p:pic>
        <p:nvPicPr>
          <p:cNvPr id="4098" name="Picture 2" descr="C:\Users\kf276040\AppData\Local\Microsoft\Windows\Temporary Internet Files\Content.IE5\4MITRQQA\MC90025085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1"/>
            <a:ext cx="2667000" cy="2645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92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ALWAYS </a:t>
            </a:r>
            <a:r>
              <a:rPr lang="en-US" dirty="0" smtClean="0"/>
              <a:t>chick spelling and </a:t>
            </a:r>
            <a:r>
              <a:rPr lang="en-US" dirty="0" err="1" smtClean="0"/>
              <a:t>grammer</a:t>
            </a:r>
            <a:endParaRPr lang="en-US" dirty="0" smtClean="0"/>
          </a:p>
          <a:p>
            <a:r>
              <a:rPr lang="en-US" b="1" i="1" dirty="0" smtClean="0"/>
              <a:t>No txt </a:t>
            </a:r>
            <a:r>
              <a:rPr lang="en-US" b="1" i="1" dirty="0" err="1" smtClean="0"/>
              <a:t>spk</a:t>
            </a:r>
            <a:r>
              <a:rPr lang="en-US" b="1" i="1" dirty="0" smtClean="0"/>
              <a:t> or </a:t>
            </a:r>
            <a:endParaRPr lang="en-US" b="1" i="1" dirty="0"/>
          </a:p>
        </p:txBody>
      </p:sp>
      <p:pic>
        <p:nvPicPr>
          <p:cNvPr id="1026" name="Picture 2" descr="C:\Users\kf276040\AppData\Local\Microsoft\Windows\Temporary Internet Files\Content.IE5\5JFX9GIF\MC9004324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8999"/>
            <a:ext cx="19780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f276040\AppData\Local\Microsoft\Windows\Temporary Internet Files\Content.IE5\KGGLRNPA\MC90042315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14295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f276040\AppData\Local\Microsoft\Windows\Temporary Internet Files\Content.IE5\4MITRQQA\MC90043248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19812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f276040\AppData\Local\Microsoft\Windows\Temporary Internet Files\Content.IE5\KGGLRNPA\MC90043437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428999"/>
            <a:ext cx="1870075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f276040\AppData\Local\Microsoft\Windows\Temporary Internet Files\Content.IE5\5JFX9GIF\MC90042316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669654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f276040\AppData\Local\Microsoft\Windows\Temporary Internet Files\Content.IE5\9V6PMMCE\MC90043592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537" y="5410200"/>
            <a:ext cx="1924050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f276040\AppData\Local\Microsoft\Windows\Temporary Internet Files\Content.IE5\5JFX9GIF\MC90043441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5337175"/>
            <a:ext cx="18034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20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major topic per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request at the beginning- be explicit while being polite.</a:t>
            </a:r>
          </a:p>
          <a:p>
            <a:r>
              <a:rPr lang="en-US" dirty="0" smtClean="0"/>
              <a:t>Summarize request at closing of the email</a:t>
            </a:r>
          </a:p>
          <a:p>
            <a:r>
              <a:rPr lang="en-US" dirty="0" smtClean="0"/>
              <a:t>Keep attachments to a minimum</a:t>
            </a:r>
            <a:endParaRPr lang="en-US" dirty="0"/>
          </a:p>
        </p:txBody>
      </p:sp>
      <p:pic>
        <p:nvPicPr>
          <p:cNvPr id="2050" name="Picture 2" descr="C:\Users\kf276040\AppData\Local\Microsoft\Windows\Temporary Internet Files\Content.IE5\9V6PMMCE\MC90044215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05200"/>
            <a:ext cx="3657143" cy="318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23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Careful of the tone you convey- always be respectful and courteous.</a:t>
            </a:r>
          </a:p>
          <a:p>
            <a:r>
              <a:rPr lang="en-US" dirty="0" smtClean="0"/>
              <a:t>Use proper titles (Professor, Mr. or </a:t>
            </a:r>
            <a:r>
              <a:rPr lang="en-US" dirty="0" smtClean="0"/>
              <a:t>Ms</a:t>
            </a:r>
            <a:r>
              <a:rPr lang="en-US" dirty="0" smtClean="0"/>
              <a:t>., Dr., Dean, Instructor)</a:t>
            </a:r>
          </a:p>
          <a:p>
            <a:r>
              <a:rPr lang="en-US" dirty="0" smtClean="0"/>
              <a:t>NEVER USE ALL CAPS!</a:t>
            </a:r>
          </a:p>
          <a:p>
            <a:r>
              <a:rPr lang="en-US" dirty="0" smtClean="0"/>
              <a:t>Write nothing you would not say in person</a:t>
            </a:r>
          </a:p>
          <a:p>
            <a:r>
              <a:rPr lang="en-US" dirty="0" smtClean="0"/>
              <a:t>Never send an email while angry</a:t>
            </a:r>
            <a:endParaRPr lang="en-US" dirty="0"/>
          </a:p>
        </p:txBody>
      </p:sp>
      <p:pic>
        <p:nvPicPr>
          <p:cNvPr id="5122" name="Picture 2" descr="C:\Users\kf276040\AppData\Local\Microsoft\Windows\Temporary Internet Files\Content.IE5\9V6PMMCE\MP90038557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2400"/>
            <a:ext cx="3429000" cy="244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777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the little things.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professional font </a:t>
            </a:r>
            <a:r>
              <a:rPr lang="en-US" dirty="0" smtClean="0">
                <a:latin typeface="Chiller" pitchFamily="82" charset="0"/>
              </a:rPr>
              <a:t>(not like this!)</a:t>
            </a:r>
          </a:p>
          <a:p>
            <a:r>
              <a:rPr lang="en-US" dirty="0" smtClean="0">
                <a:latin typeface="+mj-lt"/>
              </a:rPr>
              <a:t>Allow time for a response</a:t>
            </a:r>
          </a:p>
          <a:p>
            <a:r>
              <a:rPr lang="en-US" dirty="0" smtClean="0">
                <a:latin typeface="+mj-lt"/>
              </a:rPr>
              <a:t>Use a positive </a:t>
            </a:r>
            <a:r>
              <a:rPr lang="en-US" dirty="0" smtClean="0">
                <a:latin typeface="+mj-lt"/>
              </a:rPr>
              <a:t>structure </a:t>
            </a:r>
            <a:r>
              <a:rPr lang="en-US" dirty="0" smtClean="0">
                <a:latin typeface="+mj-lt"/>
              </a:rPr>
              <a:t>(</a:t>
            </a:r>
            <a:r>
              <a:rPr lang="en-US" b="1" dirty="0" smtClean="0">
                <a:latin typeface="+mj-lt"/>
              </a:rPr>
              <a:t>When</a:t>
            </a:r>
            <a:r>
              <a:rPr lang="en-US" dirty="0" smtClean="0">
                <a:latin typeface="+mj-lt"/>
              </a:rPr>
              <a:t> I complete the assignment vs. </a:t>
            </a:r>
            <a:r>
              <a:rPr lang="en-US" b="1" dirty="0" smtClean="0">
                <a:latin typeface="+mj-lt"/>
              </a:rPr>
              <a:t>If</a:t>
            </a:r>
            <a:r>
              <a:rPr lang="en-US" dirty="0" smtClean="0">
                <a:latin typeface="+mj-lt"/>
              </a:rPr>
              <a:t> I complete the assignment)</a:t>
            </a:r>
          </a:p>
          <a:p>
            <a:pPr marL="82296" indent="0">
              <a:buNone/>
            </a:pPr>
            <a:endParaRPr lang="en-US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57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196</TotalTime>
  <Words>323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‘Net’iquette</vt:lpstr>
      <vt:lpstr>Simple…..</vt:lpstr>
      <vt:lpstr>About those emails…..</vt:lpstr>
      <vt:lpstr>PowerPoint Presentation</vt:lpstr>
      <vt:lpstr>PowerPoint Presentation</vt:lpstr>
      <vt:lpstr>PowerPoint Presentation</vt:lpstr>
      <vt:lpstr>One major topic per email</vt:lpstr>
      <vt:lpstr>Tone</vt:lpstr>
      <vt:lpstr>It’s the little things. . . </vt:lpstr>
      <vt:lpstr>Your signature</vt:lpstr>
      <vt:lpstr>PowerPoint Presentation</vt:lpstr>
    </vt:vector>
  </TitlesOfParts>
  <Company>Mount Carmel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‘Net’iquette</dc:title>
  <dc:creator>Kathy Fernandez</dc:creator>
  <cp:lastModifiedBy>Sanders, Karla</cp:lastModifiedBy>
  <cp:revision>8</cp:revision>
  <cp:lastPrinted>2013-06-10T20:51:02Z</cp:lastPrinted>
  <dcterms:created xsi:type="dcterms:W3CDTF">2013-06-10T20:24:08Z</dcterms:created>
  <dcterms:modified xsi:type="dcterms:W3CDTF">2015-05-18T18:09:38Z</dcterms:modified>
</cp:coreProperties>
</file>