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jsanders\Dropbox\UF\Grade%20sheets\FA13.clas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jsanders\Dropbox\UF\Grade%20sheets\FA13.clas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jsanders\Dropbox\UF\Grade%20sheets\FA13.clas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66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8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stats!$A$4:$A$13</c:f>
              <c:strCache>
                <c:ptCount val="10"/>
                <c:pt idx="0">
                  <c:v>exercise</c:v>
                </c:pt>
                <c:pt idx="1">
                  <c:v>sleeping</c:v>
                </c:pt>
                <c:pt idx="2">
                  <c:v>clubs</c:v>
                </c:pt>
                <c:pt idx="3">
                  <c:v>grooming</c:v>
                </c:pt>
                <c:pt idx="4">
                  <c:v>studying</c:v>
                </c:pt>
                <c:pt idx="5">
                  <c:v>working</c:v>
                </c:pt>
                <c:pt idx="6">
                  <c:v>fun</c:v>
                </c:pt>
                <c:pt idx="7">
                  <c:v>eating</c:v>
                </c:pt>
                <c:pt idx="8">
                  <c:v>chores</c:v>
                </c:pt>
                <c:pt idx="9">
                  <c:v>class</c:v>
                </c:pt>
              </c:strCache>
            </c:strRef>
          </c:cat>
          <c:val>
            <c:numRef>
              <c:f>stats!$B$4:$B$13</c:f>
              <c:numCache>
                <c:formatCode>0%</c:formatCode>
                <c:ptCount val="10"/>
                <c:pt idx="0">
                  <c:v>0.03</c:v>
                </c:pt>
                <c:pt idx="1">
                  <c:v>0.37</c:v>
                </c:pt>
                <c:pt idx="2">
                  <c:v>0</c:v>
                </c:pt>
                <c:pt idx="3">
                  <c:v>0.04</c:v>
                </c:pt>
                <c:pt idx="4">
                  <c:v>0.11</c:v>
                </c:pt>
                <c:pt idx="5">
                  <c:v>0.01</c:v>
                </c:pt>
                <c:pt idx="6">
                  <c:v>0.21</c:v>
                </c:pt>
                <c:pt idx="7">
                  <c:v>0.09</c:v>
                </c:pt>
                <c:pt idx="8">
                  <c:v>0.01</c:v>
                </c:pt>
                <c:pt idx="9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Class Weekly Average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66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8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stats!$A$4:$A$13</c:f>
              <c:strCache>
                <c:ptCount val="10"/>
                <c:pt idx="0">
                  <c:v>exercise</c:v>
                </c:pt>
                <c:pt idx="1">
                  <c:v>sleeping</c:v>
                </c:pt>
                <c:pt idx="2">
                  <c:v>clubs</c:v>
                </c:pt>
                <c:pt idx="3">
                  <c:v>grooming</c:v>
                </c:pt>
                <c:pt idx="4">
                  <c:v>studying</c:v>
                </c:pt>
                <c:pt idx="5">
                  <c:v>working</c:v>
                </c:pt>
                <c:pt idx="6">
                  <c:v>fun</c:v>
                </c:pt>
                <c:pt idx="7">
                  <c:v>eating</c:v>
                </c:pt>
                <c:pt idx="8">
                  <c:v>chores</c:v>
                </c:pt>
                <c:pt idx="9">
                  <c:v>class</c:v>
                </c:pt>
              </c:strCache>
            </c:strRef>
          </c:cat>
          <c:val>
            <c:numRef>
              <c:f>stats!$B$4:$B$13</c:f>
              <c:numCache>
                <c:formatCode>0%</c:formatCode>
                <c:ptCount val="10"/>
                <c:pt idx="0">
                  <c:v>0.03</c:v>
                </c:pt>
                <c:pt idx="1">
                  <c:v>0.37</c:v>
                </c:pt>
                <c:pt idx="2">
                  <c:v>0</c:v>
                </c:pt>
                <c:pt idx="3">
                  <c:v>0.04</c:v>
                </c:pt>
                <c:pt idx="4">
                  <c:v>0.11</c:v>
                </c:pt>
                <c:pt idx="5">
                  <c:v>0.01</c:v>
                </c:pt>
                <c:pt idx="6">
                  <c:v>0.21</c:v>
                </c:pt>
                <c:pt idx="7">
                  <c:v>0.09</c:v>
                </c:pt>
                <c:pt idx="8">
                  <c:v>0.01</c:v>
                </c:pt>
                <c:pt idx="9">
                  <c:v>0.1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Instructor Weekly Average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FF00"/>
              </a:solidFill>
            </c:spPr>
          </c:dPt>
          <c:dPt>
            <c:idx val="4"/>
            <c:bubble3D val="0"/>
            <c:spPr>
              <a:solidFill>
                <a:srgbClr val="FF9933"/>
              </a:solidFill>
            </c:spPr>
          </c:dPt>
          <c:dPt>
            <c:idx val="6"/>
            <c:bubble3D val="0"/>
            <c:spPr>
              <a:solidFill>
                <a:srgbClr val="0066FF"/>
              </a:solidFill>
            </c:spPr>
          </c:dPt>
          <c:dPt>
            <c:idx val="9"/>
            <c:bubble3D val="0"/>
            <c:spPr>
              <a:solidFill>
                <a:srgbClr val="FF00FF"/>
              </a:solidFill>
            </c:spPr>
          </c:dPt>
          <c:dLbls>
            <c:dLbl>
              <c:idx val="6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stats!$A$31:$A$40</c:f>
              <c:strCache>
                <c:ptCount val="10"/>
                <c:pt idx="0">
                  <c:v>exercise</c:v>
                </c:pt>
                <c:pt idx="1">
                  <c:v>sleeping</c:v>
                </c:pt>
                <c:pt idx="2">
                  <c:v>working</c:v>
                </c:pt>
                <c:pt idx="3">
                  <c:v>clubs</c:v>
                </c:pt>
                <c:pt idx="4">
                  <c:v>grooming</c:v>
                </c:pt>
                <c:pt idx="5">
                  <c:v>studying</c:v>
                </c:pt>
                <c:pt idx="6">
                  <c:v>fun</c:v>
                </c:pt>
                <c:pt idx="7">
                  <c:v>eating</c:v>
                </c:pt>
                <c:pt idx="8">
                  <c:v>class</c:v>
                </c:pt>
                <c:pt idx="9">
                  <c:v>chores</c:v>
                </c:pt>
              </c:strCache>
            </c:strRef>
          </c:cat>
          <c:val>
            <c:numRef>
              <c:f>stats!$B$31:$B$40</c:f>
              <c:numCache>
                <c:formatCode>0%</c:formatCode>
                <c:ptCount val="10"/>
                <c:pt idx="0">
                  <c:v>0.03</c:v>
                </c:pt>
                <c:pt idx="1">
                  <c:v>0.33</c:v>
                </c:pt>
                <c:pt idx="2">
                  <c:v>0.3</c:v>
                </c:pt>
                <c:pt idx="4">
                  <c:v>0.03</c:v>
                </c:pt>
                <c:pt idx="6">
                  <c:v>0.13</c:v>
                </c:pt>
                <c:pt idx="7">
                  <c:v>0.06</c:v>
                </c:pt>
                <c:pt idx="9">
                  <c:v>0.13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7BAA02A-6A0F-4A8B-9936-3F9E70D3779F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8974B25-4087-4D2E-9A39-3E6BE031D5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Managing or Wasting Time?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Get Control of your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33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your Time Going?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790700" y="1276350"/>
          <a:ext cx="5562600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088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Weekly Average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2878201"/>
              </p:ext>
            </p:extLst>
          </p:nvPr>
        </p:nvGraphicFramePr>
        <p:xfrm>
          <a:off x="762000" y="990600"/>
          <a:ext cx="7543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60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Instructor Weekly Average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746789"/>
              </p:ext>
            </p:extLst>
          </p:nvPr>
        </p:nvGraphicFramePr>
        <p:xfrm>
          <a:off x="685800" y="762000"/>
          <a:ext cx="7315199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391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your Time Wasters?</a:t>
            </a:r>
            <a:endParaRPr lang="en-US" dirty="0"/>
          </a:p>
        </p:txBody>
      </p:sp>
      <p:pic>
        <p:nvPicPr>
          <p:cNvPr id="1026" name="Picture 2" descr="C:\Users\kjsanders\AppData\Local\Microsoft\Windows\Temporary Internet Files\Content.IE5\ZL3HHV28\MC9002324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31295"/>
            <a:ext cx="3681743" cy="264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680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it like a Job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095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Study between classes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Keep notecards or study sheets with you at all times, so you don’t waste empty, waiting space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Review notes after a lecture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Study during the day (1 hour of day studying equals 1.5 hours of night studying)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Use a planner and study the same time each day/week. 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Check your planner several times a day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Enter time for steps in writing a paper, phases of studying, etc.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Include all time—fun, clubs, work, activities, etc.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Plan enough time for studying—2-3 hours a week for each hour in class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System for priorities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163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</TotalTime>
  <Words>147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Managing or Wasting Time?</vt:lpstr>
      <vt:lpstr>Where is your Time Going?</vt:lpstr>
      <vt:lpstr>Class Weekly Average</vt:lpstr>
      <vt:lpstr>Instructor Weekly Average</vt:lpstr>
      <vt:lpstr>What are your Time Wasters?</vt:lpstr>
      <vt:lpstr>Work it like a Job</vt:lpstr>
    </vt:vector>
  </TitlesOfParts>
  <Company>Eastern Illinois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or Wasting Time?</dc:title>
  <dc:creator>Sanders, Karla</dc:creator>
  <cp:lastModifiedBy>Sanders, Karla</cp:lastModifiedBy>
  <cp:revision>3</cp:revision>
  <dcterms:created xsi:type="dcterms:W3CDTF">2013-10-01T15:21:12Z</dcterms:created>
  <dcterms:modified xsi:type="dcterms:W3CDTF">2013-10-01T15:45:37Z</dcterms:modified>
</cp:coreProperties>
</file>