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7" r:id="rId3"/>
    <p:sldId id="271" r:id="rId4"/>
    <p:sldId id="258" r:id="rId5"/>
    <p:sldId id="260" r:id="rId6"/>
    <p:sldId id="268" r:id="rId7"/>
    <p:sldId id="269" r:id="rId8"/>
    <p:sldId id="266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4C5D-F0A9-4028-96B9-EF44DB2F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385881"/>
            <a:ext cx="9966960" cy="1043119"/>
          </a:xfrm>
        </p:spPr>
        <p:txBody>
          <a:bodyPr>
            <a:normAutofit/>
          </a:bodyPr>
          <a:lstStyle/>
          <a:p>
            <a:r>
              <a:rPr lang="en-US" sz="6600" dirty="0"/>
              <a:t>Recipes for Families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EA6F5-7679-4D64-BD68-861E8BA2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59" y="3786455"/>
            <a:ext cx="2640681" cy="26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E746-5E3B-49B9-9B4F-F9254818F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Enjoy! </a:t>
            </a:r>
          </a:p>
        </p:txBody>
      </p:sp>
    </p:spTree>
    <p:extLst>
      <p:ext uri="{BB962C8B-B14F-4D97-AF65-F5344CB8AC3E}">
        <p14:creationId xmlns:p14="http://schemas.microsoft.com/office/powerpoint/2010/main" val="190052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9271-BB43-4402-B4F3-3BC520E6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Owl Fruity Toast for Breakfast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A01C-D2CF-4F7E-91D9-B53072AF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u="sng" dirty="0"/>
              <a:t>Ingredients</a:t>
            </a:r>
          </a:p>
          <a:p>
            <a:r>
              <a:rPr lang="en-US" dirty="0"/>
              <a:t>1 English Muffin-sliced open</a:t>
            </a:r>
          </a:p>
          <a:p>
            <a:r>
              <a:rPr lang="en-US" dirty="0"/>
              <a:t>2 tablespoons Peanut Butter</a:t>
            </a:r>
          </a:p>
          <a:p>
            <a:r>
              <a:rPr lang="en-US" dirty="0"/>
              <a:t>1 banana- sliced </a:t>
            </a:r>
          </a:p>
          <a:p>
            <a:r>
              <a:rPr lang="en-US" dirty="0"/>
              <a:t>2 strawberries- sliced </a:t>
            </a:r>
          </a:p>
          <a:p>
            <a:r>
              <a:rPr lang="en-US" dirty="0"/>
              <a:t>4 blueberries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EADA9-2005-4EB8-A91E-3C7FCEE00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21" b="4733"/>
          <a:stretch/>
        </p:blipFill>
        <p:spPr>
          <a:xfrm>
            <a:off x="5962007" y="1965960"/>
            <a:ext cx="3599088" cy="38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8A8A-58C3-450E-85DE-8901716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Wise Owl Fruity Toast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7019-AD86-42CB-9BAE-C1ADA7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36557"/>
            <a:ext cx="9872871" cy="476049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u="sng" dirty="0"/>
              <a:t>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Slice the English muffin in half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Toast the English muffin until just lightly browning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Spread smooth peanut butter onto the toasted muffin halves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two big juicy strawberries and slice them- this will make the owl wings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Cut two smaller triangles of strawberry –these will make the little owl beaks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some juicy blueberries to be owl eye balls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Peel and slice the banana- these will make the owl eyes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the banana slices onto the peanut butter spread muffins as eyes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the blueberries on top of the banana slices to complete the owl eyes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the strawberry slices as wings and the little strawberry triangles as the owl beaks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Enjoy!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04F9-213F-4F76-9727-38AEBFCE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Kid Friendly Mini </a:t>
            </a:r>
            <a:r>
              <a:rPr lang="en-US" sz="3600" dirty="0" err="1"/>
              <a:t>Lunchable</a:t>
            </a:r>
            <a:r>
              <a:rPr lang="en-US" sz="3600" dirty="0"/>
              <a:t> Pizzas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556B-A6BB-4CD2-A989-2D9BB929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42699"/>
            <a:ext cx="9872871" cy="4343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 Time: 10 minutes               Servings: 6 </a:t>
            </a:r>
          </a:p>
          <a:p>
            <a:r>
              <a:rPr lang="en-US" dirty="0"/>
              <a:t>Cook Time: 10 minutes 	 </a:t>
            </a:r>
          </a:p>
          <a:p>
            <a:pPr marL="45720" indent="0">
              <a:buNone/>
            </a:pPr>
            <a:r>
              <a:rPr lang="en-US" u="sng" dirty="0"/>
              <a:t>Ingredients</a:t>
            </a:r>
            <a:r>
              <a:rPr lang="en-US" dirty="0"/>
              <a:t>				</a:t>
            </a:r>
            <a:r>
              <a:rPr lang="en-US" u="sng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Box of Simple Mills Pizza Crust Mix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 tablespoons apple cider vinegar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 tablespoons extra virgin olive oil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 tablespoons water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 ounces mini pepperoni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4-6 ounces shredded mozzarella cheese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small jar of pizza sauce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B50A1-9205-4E32-8003-D95FD134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0" t="36740" r="2095" b="4371"/>
          <a:stretch/>
        </p:blipFill>
        <p:spPr>
          <a:xfrm>
            <a:off x="7235299" y="2285998"/>
            <a:ext cx="3813701" cy="34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B4DB-C5CE-4081-BBE4-52131324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Mini </a:t>
            </a:r>
            <a:r>
              <a:rPr lang="en-US" dirty="0" err="1"/>
              <a:t>Lunchable</a:t>
            </a:r>
            <a:r>
              <a:rPr lang="en-US" dirty="0"/>
              <a:t> Pizzas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C808-BB68-4560-9C67-8E606A28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u="sng" dirty="0"/>
              <a:t>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Preheat oven to 350 degrees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Mix dough according to the direction on the box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 your dough into 6-7 balls, and then press each ball into a small circular crust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Place each crust on a lightly greased baking sheet, and bake for 10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Remove from oven and let cool completely if packing for lunch, or assemble toppings and consume when cooled right away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ready to eat, layer tomato sauce on first, then top with shredded cheese and pepperonis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Enjoy!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570C-24B0-43D8-9DC3-09332AE6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Spaghetti with Fresh Tomato-Basil Sauce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BD25-C4A2-4A31-944E-DF74C99C3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Prep Time: 25 minutes 		Servings: 4 to 6 </a:t>
            </a:r>
          </a:p>
          <a:p>
            <a:pPr marL="45720" indent="0">
              <a:buNone/>
            </a:pPr>
            <a:r>
              <a:rPr lang="en-US" dirty="0"/>
              <a:t>Total Time: 30 minutes </a:t>
            </a:r>
          </a:p>
          <a:p>
            <a:pPr marL="45720" indent="0">
              <a:buNone/>
            </a:pPr>
            <a:r>
              <a:rPr lang="en-US" u="sng" dirty="0"/>
              <a:t>Ingredients</a:t>
            </a:r>
          </a:p>
          <a:p>
            <a:r>
              <a:rPr lang="en-US" dirty="0"/>
              <a:t>Kosher salt and freshly ground pepper</a:t>
            </a:r>
          </a:p>
          <a:p>
            <a:r>
              <a:rPr lang="en-US" dirty="0"/>
              <a:t>12 ounces long pasta, such as spaghetti or linguine</a:t>
            </a:r>
          </a:p>
          <a:p>
            <a:r>
              <a:rPr lang="en-US" dirty="0"/>
              <a:t>¼ cup extra-virgin olive oil, plus more for serving</a:t>
            </a:r>
          </a:p>
          <a:p>
            <a:r>
              <a:rPr lang="en-US" dirty="0"/>
              <a:t>4 cloves garlic, minced (2 tablespoons)</a:t>
            </a:r>
          </a:p>
          <a:p>
            <a:r>
              <a:rPr lang="en-US" dirty="0"/>
              <a:t>2 pounds beefsteak tomatoes (3 cups) </a:t>
            </a:r>
          </a:p>
          <a:p>
            <a:r>
              <a:rPr lang="en-US" dirty="0"/>
              <a:t>2 basil sprigs </a:t>
            </a:r>
          </a:p>
          <a:p>
            <a:r>
              <a:rPr lang="en-US" dirty="0"/>
              <a:t>1 ounce Parmigiano-Reggiano grated cheese (1/2 cup packed), plus more for serving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1C704-C6A9-49AF-8050-105BC806F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3" r="18800"/>
          <a:stretch/>
        </p:blipFill>
        <p:spPr>
          <a:xfrm>
            <a:off x="7924800" y="2084118"/>
            <a:ext cx="2743200" cy="23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E43A-0856-4706-81A6-31771E17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Spaghetti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CCB9-D0EF-4EF5-A403-8BCAABBBF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u="sng" dirty="0"/>
              <a:t>Instructions</a:t>
            </a:r>
          </a:p>
          <a:p>
            <a:r>
              <a:rPr lang="en-US" dirty="0"/>
              <a:t>Bring a large pot of salted water to a boil. Add pasta and cook until slightly less than al dente, about 2 minutes less than package directions. Reserve 1 cup pasta water, then drain</a:t>
            </a:r>
          </a:p>
          <a:p>
            <a:r>
              <a:rPr lang="en-US" dirty="0"/>
              <a:t>Meanwhile, heat oil and garlic in a large straight-sided skillet over medium-high until just sizzling, about 30 seconds. Add tomatoes and basil sprigs; season with salt and pepper. Bring to a boil, then reduce heat to medium and simmer until reduced to about 2 cups, 8 to 10 minutes. Discard basil</a:t>
            </a:r>
          </a:p>
          <a:p>
            <a:r>
              <a:rPr lang="en-US" dirty="0"/>
              <a:t>Add pasta and ¼ cup pasta water; cook, stirring, until pasta is cooked through, 1 to 2 minutes. Remove from heat. Add cheese and continue stirring and shaking pan, adding more pasta water as needed to create a creamy sauce. Serve, sprinkled with more cheese, basil leaves, and pepper, and drizzled with oil </a:t>
            </a:r>
          </a:p>
          <a:p>
            <a:r>
              <a:rPr lang="en-US" dirty="0"/>
              <a:t>Enjoy! </a:t>
            </a:r>
          </a:p>
        </p:txBody>
      </p:sp>
    </p:spTree>
    <p:extLst>
      <p:ext uri="{BB962C8B-B14F-4D97-AF65-F5344CB8AC3E}">
        <p14:creationId xmlns:p14="http://schemas.microsoft.com/office/powerpoint/2010/main" val="11682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04F5-D941-41EC-88DC-764ECBC9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Puppy Chow (Muddy Buddies) Dessert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F0F6-20B1-4A43-B95F-C676B45C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Prep Time: 10 minutes 		Chilling Time: 20 minutes </a:t>
            </a:r>
          </a:p>
          <a:p>
            <a:pPr marL="45720" indent="0">
              <a:buNone/>
            </a:pPr>
            <a:r>
              <a:rPr lang="en-US" dirty="0"/>
              <a:t>Total Time: 30 minutes 		Servings: 15 servings </a:t>
            </a:r>
          </a:p>
          <a:p>
            <a:pPr marL="45720" indent="0">
              <a:buNone/>
            </a:pPr>
            <a:r>
              <a:rPr lang="en-US" u="sng" dirty="0"/>
              <a:t>Ingredients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cup semisweet or dark chocolate chips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cup creamy peanut butter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6-7 cups Rice Chex Cereal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1-2 cups powdered sugar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52764-3E5D-435D-8A39-743E842D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9" b="3852"/>
          <a:stretch/>
        </p:blipFill>
        <p:spPr>
          <a:xfrm>
            <a:off x="6543720" y="3144253"/>
            <a:ext cx="4472151" cy="32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1C54-55EE-43EB-8FB7-18E57852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4873"/>
          </a:xfrm>
        </p:spPr>
        <p:txBody>
          <a:bodyPr/>
          <a:lstStyle/>
          <a:p>
            <a:r>
              <a:rPr lang="en-US" dirty="0"/>
              <a:t>How to Make Puppy Chow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B186-57F1-473C-AF58-4E526502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44051"/>
            <a:ext cx="9872871" cy="515352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u="sng" dirty="0"/>
              <a:t>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Melt peanut butter and chocolate together, either on the stovetop or in the microwave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Next, add 3 cups of cereal to a large bowl. Pour 1 cup of your chocolate/peanut butter mixture over the cereal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Add 3 more cups of cereal to the bowl and then pour the rest of the chocolate/peanut butter mixture on 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Stir until the cereal is evenly coated. If there are pools of chocolate/peanut butter at the bottom of your bowl, add more cereal ¼ cup at a time until all that deliciousness is coating your cereal. Remember we WANT clumps, so do NOT add too much cereal!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Let the mixture cool slightly. You do not want it to harden!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Once your mixture is at or below room temperature, add 1 cup of powdered sugar. Mix until combined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Let cool for about 15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Add more powdered sugar ¼ cup at a time until your cereal is coated to your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Store in an airtight container at room temperature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Enjoy!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8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320</TotalTime>
  <Words>803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Basis</vt:lpstr>
      <vt:lpstr>Recipes for Families</vt:lpstr>
      <vt:lpstr>Wise Owl Fruity Toast for Breakfast </vt:lpstr>
      <vt:lpstr>How to Make Wise Owl Fruity Toast </vt:lpstr>
      <vt:lpstr> Kid Friendly Mini Lunchable Pizzas </vt:lpstr>
      <vt:lpstr>How to Make Mini Lunchable Pizzas </vt:lpstr>
      <vt:lpstr>Spaghetti with Fresh Tomato-Basil Sauce</vt:lpstr>
      <vt:lpstr>How to Make Spaghetti </vt:lpstr>
      <vt:lpstr>Puppy Chow (Muddy Buddies) Dessert </vt:lpstr>
      <vt:lpstr>How to Make Puppy Chow </vt:lpstr>
      <vt:lpstr>Enjoy!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for Families to do together</dc:title>
  <dc:creator>Emily K Icenogle</dc:creator>
  <cp:lastModifiedBy>Emily K Icenogle</cp:lastModifiedBy>
  <cp:revision>36</cp:revision>
  <dcterms:created xsi:type="dcterms:W3CDTF">2020-05-04T18:33:23Z</dcterms:created>
  <dcterms:modified xsi:type="dcterms:W3CDTF">2020-05-15T20:34:26Z</dcterms:modified>
</cp:coreProperties>
</file>