
<file path=[Content_Types].xml><?xml version="1.0" encoding="utf-8"?>
<Types xmlns="http://schemas.openxmlformats.org/package/2006/content-types">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sldIdLst>
    <p:sldId id="256" r:id="rId2"/>
    <p:sldId id="257" r:id="rId3"/>
    <p:sldId id="258" r:id="rId4"/>
    <p:sldId id="259" r:id="rId5"/>
    <p:sldId id="260" r:id="rId6"/>
    <p:sldId id="261" r:id="rId7"/>
    <p:sldId id="262" r:id="rId8"/>
    <p:sldId id="263" r:id="rId9"/>
    <p:sldId id="265" r:id="rId10"/>
    <p:sldId id="26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4"/>
    <p:restoredTop sz="94679"/>
  </p:normalViewPr>
  <p:slideViewPr>
    <p:cSldViewPr snapToGrid="0" snapToObjects="1">
      <p:cViewPr>
        <p:scale>
          <a:sx n="87" d="100"/>
          <a:sy n="87" d="100"/>
        </p:scale>
        <p:origin x="2848" y="17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E8E847A-FD6A-DE44-B743-51A19A3785C9}" type="datetimeFigureOut">
              <a:rPr lang="en-US" smtClean="0"/>
              <a:t>5/14/20</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38A6101-94AD-5642-A0E4-A19DA5C5BF9D}" type="slidenum">
              <a:rPr lang="en-US" smtClean="0"/>
              <a:t>‹#›</a:t>
            </a:fld>
            <a:endParaRPr lang="en-US"/>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370055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8E847A-FD6A-DE44-B743-51A19A3785C9}" type="datetimeFigureOut">
              <a:rPr lang="en-US" smtClean="0"/>
              <a:t>5/14/20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A6101-94AD-5642-A0E4-A19DA5C5BF9D}" type="slidenum">
              <a:rPr lang="en-US" smtClean="0"/>
              <a:t>‹#›</a:t>
            </a:fld>
            <a:endParaRPr lang="en-US"/>
          </a:p>
        </p:txBody>
      </p:sp>
    </p:spTree>
    <p:extLst>
      <p:ext uri="{BB962C8B-B14F-4D97-AF65-F5344CB8AC3E}">
        <p14:creationId xmlns:p14="http://schemas.microsoft.com/office/powerpoint/2010/main" val="26552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8E847A-FD6A-DE44-B743-51A19A3785C9}" type="datetimeFigureOut">
              <a:rPr lang="en-US" smtClean="0"/>
              <a:t>5/14/20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A6101-94AD-5642-A0E4-A19DA5C5BF9D}" type="slidenum">
              <a:rPr lang="en-US" smtClean="0"/>
              <a:t>‹#›</a:t>
            </a:fld>
            <a:endParaRPr lang="en-US"/>
          </a:p>
        </p:txBody>
      </p:sp>
    </p:spTree>
    <p:extLst>
      <p:ext uri="{BB962C8B-B14F-4D97-AF65-F5344CB8AC3E}">
        <p14:creationId xmlns:p14="http://schemas.microsoft.com/office/powerpoint/2010/main" val="338296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8E847A-FD6A-DE44-B743-51A19A3785C9}" type="datetimeFigureOut">
              <a:rPr lang="en-US" smtClean="0"/>
              <a:t>5/14/20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A6101-94AD-5642-A0E4-A19DA5C5BF9D}" type="slidenum">
              <a:rPr lang="en-US" smtClean="0"/>
              <a:t>‹#›</a:t>
            </a:fld>
            <a:endParaRPr lang="en-US"/>
          </a:p>
        </p:txBody>
      </p:sp>
    </p:spTree>
    <p:extLst>
      <p:ext uri="{BB962C8B-B14F-4D97-AF65-F5344CB8AC3E}">
        <p14:creationId xmlns:p14="http://schemas.microsoft.com/office/powerpoint/2010/main" val="474389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E8E847A-FD6A-DE44-B743-51A19A3785C9}" type="datetimeFigureOut">
              <a:rPr lang="en-US" smtClean="0"/>
              <a:t>5/14/20</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38A6101-94AD-5642-A0E4-A19DA5C5BF9D}"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61395027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8E847A-FD6A-DE44-B743-51A19A3785C9}" type="datetimeFigureOut">
              <a:rPr lang="en-US" smtClean="0"/>
              <a:t>5/14/20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A6101-94AD-5642-A0E4-A19DA5C5BF9D}" type="slidenum">
              <a:rPr lang="en-US" smtClean="0"/>
              <a:t>‹#›</a:t>
            </a:fld>
            <a:endParaRPr lang="en-US"/>
          </a:p>
        </p:txBody>
      </p:sp>
    </p:spTree>
    <p:extLst>
      <p:ext uri="{BB962C8B-B14F-4D97-AF65-F5344CB8AC3E}">
        <p14:creationId xmlns:p14="http://schemas.microsoft.com/office/powerpoint/2010/main" val="222130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8E847A-FD6A-DE44-B743-51A19A3785C9}" type="datetimeFigureOut">
              <a:rPr lang="en-US" smtClean="0"/>
              <a:t>5/14/20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8A6101-94AD-5642-A0E4-A19DA5C5BF9D}" type="slidenum">
              <a:rPr lang="en-US" smtClean="0"/>
              <a:t>‹#›</a:t>
            </a:fld>
            <a:endParaRPr lang="en-US"/>
          </a:p>
        </p:txBody>
      </p:sp>
    </p:spTree>
    <p:extLst>
      <p:ext uri="{BB962C8B-B14F-4D97-AF65-F5344CB8AC3E}">
        <p14:creationId xmlns:p14="http://schemas.microsoft.com/office/powerpoint/2010/main" val="133449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8E847A-FD6A-DE44-B743-51A19A3785C9}" type="datetimeFigureOut">
              <a:rPr lang="en-US" smtClean="0"/>
              <a:t>5/14/20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8A6101-94AD-5642-A0E4-A19DA5C5BF9D}" type="slidenum">
              <a:rPr lang="en-US" smtClean="0"/>
              <a:t>‹#›</a:t>
            </a:fld>
            <a:endParaRPr lang="en-US"/>
          </a:p>
        </p:txBody>
      </p:sp>
    </p:spTree>
    <p:extLst>
      <p:ext uri="{BB962C8B-B14F-4D97-AF65-F5344CB8AC3E}">
        <p14:creationId xmlns:p14="http://schemas.microsoft.com/office/powerpoint/2010/main" val="304484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8E847A-FD6A-DE44-B743-51A19A3785C9}" type="datetimeFigureOut">
              <a:rPr lang="en-US" smtClean="0"/>
              <a:t>5/14/20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8A6101-94AD-5642-A0E4-A19DA5C5BF9D}" type="slidenum">
              <a:rPr lang="en-US" smtClean="0"/>
              <a:t>‹#›</a:t>
            </a:fld>
            <a:endParaRPr lang="en-US"/>
          </a:p>
        </p:txBody>
      </p:sp>
    </p:spTree>
    <p:extLst>
      <p:ext uri="{BB962C8B-B14F-4D97-AF65-F5344CB8AC3E}">
        <p14:creationId xmlns:p14="http://schemas.microsoft.com/office/powerpoint/2010/main" val="1800774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E8E847A-FD6A-DE44-B743-51A19A3785C9}" type="datetimeFigureOut">
              <a:rPr lang="en-US" smtClean="0"/>
              <a:t>5/14/20</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A6101-94AD-5642-A0E4-A19DA5C5BF9D}"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85737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E8E847A-FD6A-DE44-B743-51A19A3785C9}" type="datetimeFigureOut">
              <a:rPr lang="en-US" smtClean="0"/>
              <a:t>5/14/20</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A6101-94AD-5642-A0E4-A19DA5C5BF9D}"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0688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E8E847A-FD6A-DE44-B743-51A19A3785C9}" type="datetimeFigureOut">
              <a:rPr lang="en-US" smtClean="0"/>
              <a:t>5/14/20</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38A6101-94AD-5642-A0E4-A19DA5C5BF9D}"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32960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5570-00FF-BE44-BE4F-DD56A1CF9303}"/>
              </a:ext>
            </a:extLst>
          </p:cNvPr>
          <p:cNvSpPr>
            <a:spLocks noGrp="1"/>
          </p:cNvSpPr>
          <p:nvPr>
            <p:ph type="ctrTitle"/>
          </p:nvPr>
        </p:nvSpPr>
        <p:spPr>
          <a:xfrm>
            <a:off x="1277007" y="1156138"/>
            <a:ext cx="9637986" cy="2120942"/>
          </a:xfrm>
        </p:spPr>
        <p:txBody>
          <a:bodyPr/>
          <a:lstStyle/>
          <a:p>
            <a:r>
              <a:rPr lang="en-US" sz="6600" dirty="0"/>
              <a:t>How to Start the school year off right</a:t>
            </a:r>
          </a:p>
        </p:txBody>
      </p:sp>
      <p:pic>
        <p:nvPicPr>
          <p:cNvPr id="4" name="Picture 3">
            <a:extLst>
              <a:ext uri="{FF2B5EF4-FFF2-40B4-BE49-F238E27FC236}">
                <a16:creationId xmlns:a16="http://schemas.microsoft.com/office/drawing/2014/main" id="{84005173-B69D-DF42-AD37-31E27C7F3713}"/>
              </a:ext>
            </a:extLst>
          </p:cNvPr>
          <p:cNvPicPr>
            <a:picLocks noChangeAspect="1"/>
          </p:cNvPicPr>
          <p:nvPr/>
        </p:nvPicPr>
        <p:blipFill>
          <a:blip r:embed="rId2"/>
          <a:stretch>
            <a:fillRect/>
          </a:stretch>
        </p:blipFill>
        <p:spPr>
          <a:xfrm>
            <a:off x="1841498" y="3429000"/>
            <a:ext cx="5783817" cy="2730542"/>
          </a:xfrm>
          <a:prstGeom prst="rect">
            <a:avLst/>
          </a:prstGeom>
        </p:spPr>
      </p:pic>
    </p:spTree>
    <p:extLst>
      <p:ext uri="{BB962C8B-B14F-4D97-AF65-F5344CB8AC3E}">
        <p14:creationId xmlns:p14="http://schemas.microsoft.com/office/powerpoint/2010/main" val="4005873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9AC6-3521-4F4F-8780-518476334545}"/>
              </a:ext>
            </a:extLst>
          </p:cNvPr>
          <p:cNvSpPr>
            <a:spLocks noGrp="1"/>
          </p:cNvSpPr>
          <p:nvPr>
            <p:ph type="ctrTitle"/>
          </p:nvPr>
        </p:nvSpPr>
        <p:spPr/>
        <p:txBody>
          <a:bodyPr/>
          <a:lstStyle/>
          <a:p>
            <a:r>
              <a:rPr lang="en-US" dirty="0"/>
              <a:t>Have a Safe and Fun School Year!</a:t>
            </a:r>
          </a:p>
        </p:txBody>
      </p:sp>
      <p:pic>
        <p:nvPicPr>
          <p:cNvPr id="4" name="Picture 3">
            <a:extLst>
              <a:ext uri="{FF2B5EF4-FFF2-40B4-BE49-F238E27FC236}">
                <a16:creationId xmlns:a16="http://schemas.microsoft.com/office/drawing/2014/main" id="{EA1DB1E9-465B-A340-9018-B12B73F9796C}"/>
              </a:ext>
            </a:extLst>
          </p:cNvPr>
          <p:cNvPicPr>
            <a:picLocks noChangeAspect="1"/>
          </p:cNvPicPr>
          <p:nvPr/>
        </p:nvPicPr>
        <p:blipFill>
          <a:blip r:embed="rId2"/>
          <a:stretch>
            <a:fillRect/>
          </a:stretch>
        </p:blipFill>
        <p:spPr>
          <a:xfrm>
            <a:off x="1415847" y="4034163"/>
            <a:ext cx="6489290" cy="2639724"/>
          </a:xfrm>
          <a:prstGeom prst="rect">
            <a:avLst/>
          </a:prstGeom>
        </p:spPr>
      </p:pic>
    </p:spTree>
    <p:extLst>
      <p:ext uri="{BB962C8B-B14F-4D97-AF65-F5344CB8AC3E}">
        <p14:creationId xmlns:p14="http://schemas.microsoft.com/office/powerpoint/2010/main" val="720334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8C0AAD-34CB-4671-9628-7EAD5F1F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39BF7659-79C2-2F4E-AA4F-E63F638D5C51}"/>
              </a:ext>
            </a:extLst>
          </p:cNvPr>
          <p:cNvPicPr>
            <a:picLocks noChangeAspect="1"/>
          </p:cNvPicPr>
          <p:nvPr/>
        </p:nvPicPr>
        <p:blipFill>
          <a:blip r:embed="rId2"/>
          <a:stretch>
            <a:fillRect/>
          </a:stretch>
        </p:blipFill>
        <p:spPr>
          <a:xfrm>
            <a:off x="1023561" y="1238134"/>
            <a:ext cx="6517065" cy="4061691"/>
          </a:xfrm>
          <a:prstGeom prst="rect">
            <a:avLst/>
          </a:prstGeom>
        </p:spPr>
      </p:pic>
      <p:sp>
        <p:nvSpPr>
          <p:cNvPr id="3" name="Content Placeholder 2">
            <a:extLst>
              <a:ext uri="{FF2B5EF4-FFF2-40B4-BE49-F238E27FC236}">
                <a16:creationId xmlns:a16="http://schemas.microsoft.com/office/drawing/2014/main" id="{5DC0239F-ED04-D940-B5AF-0A89AB1C7D4E}"/>
              </a:ext>
            </a:extLst>
          </p:cNvPr>
          <p:cNvSpPr>
            <a:spLocks noGrp="1"/>
          </p:cNvSpPr>
          <p:nvPr>
            <p:ph idx="1"/>
          </p:nvPr>
        </p:nvSpPr>
        <p:spPr>
          <a:xfrm>
            <a:off x="7857492" y="1809534"/>
            <a:ext cx="3856413" cy="2918889"/>
          </a:xfrm>
        </p:spPr>
        <p:txBody>
          <a:bodyPr>
            <a:normAutofit/>
          </a:bodyPr>
          <a:lstStyle/>
          <a:p>
            <a:pPr marL="0" indent="0">
              <a:buNone/>
            </a:pPr>
            <a:r>
              <a:rPr lang="en-US" dirty="0"/>
              <a:t>After a long, relaxing and exciting summer vacation, a lot of us are ready to get back to a normal schedule. However, jumping into a structured routine can be difficult after a few months of sleeping in and taking vacations. Here are a few steps to help you and your family prepare for the school year. </a:t>
            </a:r>
          </a:p>
        </p:txBody>
      </p:sp>
    </p:spTree>
    <p:extLst>
      <p:ext uri="{BB962C8B-B14F-4D97-AF65-F5344CB8AC3E}">
        <p14:creationId xmlns:p14="http://schemas.microsoft.com/office/powerpoint/2010/main" val="79596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1D524-A8D9-1447-A95B-B53BEE23977F}"/>
              </a:ext>
            </a:extLst>
          </p:cNvPr>
          <p:cNvSpPr>
            <a:spLocks noGrp="1"/>
          </p:cNvSpPr>
          <p:nvPr>
            <p:ph type="title"/>
          </p:nvPr>
        </p:nvSpPr>
        <p:spPr/>
        <p:txBody>
          <a:bodyPr/>
          <a:lstStyle/>
          <a:p>
            <a:r>
              <a:rPr lang="en-US" dirty="0"/>
              <a:t>Step One: Go to Bed Early </a:t>
            </a:r>
          </a:p>
        </p:txBody>
      </p:sp>
      <p:sp>
        <p:nvSpPr>
          <p:cNvPr id="3" name="Content Placeholder 2">
            <a:extLst>
              <a:ext uri="{FF2B5EF4-FFF2-40B4-BE49-F238E27FC236}">
                <a16:creationId xmlns:a16="http://schemas.microsoft.com/office/drawing/2014/main" id="{CEB57374-430E-C847-BFFE-E36B9AAA749A}"/>
              </a:ext>
            </a:extLst>
          </p:cNvPr>
          <p:cNvSpPr>
            <a:spLocks noGrp="1"/>
          </p:cNvSpPr>
          <p:nvPr>
            <p:ph idx="1"/>
          </p:nvPr>
        </p:nvSpPr>
        <p:spPr>
          <a:xfrm>
            <a:off x="1295400" y="2024743"/>
            <a:ext cx="9677400" cy="1861457"/>
          </a:xfrm>
        </p:spPr>
        <p:txBody>
          <a:bodyPr>
            <a:normAutofit/>
          </a:bodyPr>
          <a:lstStyle/>
          <a:p>
            <a:pPr marL="0" indent="0">
              <a:buNone/>
            </a:pPr>
            <a:r>
              <a:rPr lang="en-US" sz="2800" dirty="0"/>
              <a:t>During the Summer, it is easy to stay up late since you do not have to wake up early the next day for school. Encourage your family to start relaxing and getting ready for bed earlier. This will help you establish good sleeping habits and a night routine. </a:t>
            </a:r>
          </a:p>
        </p:txBody>
      </p:sp>
      <p:pic>
        <p:nvPicPr>
          <p:cNvPr id="4" name="Picture 3">
            <a:extLst>
              <a:ext uri="{FF2B5EF4-FFF2-40B4-BE49-F238E27FC236}">
                <a16:creationId xmlns:a16="http://schemas.microsoft.com/office/drawing/2014/main" id="{CDE17C1D-7455-B942-B8BB-B50484CA5631}"/>
              </a:ext>
            </a:extLst>
          </p:cNvPr>
          <p:cNvPicPr>
            <a:picLocks noChangeAspect="1"/>
          </p:cNvPicPr>
          <p:nvPr/>
        </p:nvPicPr>
        <p:blipFill>
          <a:blip r:embed="rId2"/>
          <a:stretch>
            <a:fillRect/>
          </a:stretch>
        </p:blipFill>
        <p:spPr>
          <a:xfrm>
            <a:off x="7968344" y="3886200"/>
            <a:ext cx="4223656" cy="2971799"/>
          </a:xfrm>
          <a:prstGeom prst="rect">
            <a:avLst/>
          </a:prstGeom>
        </p:spPr>
      </p:pic>
    </p:spTree>
    <p:extLst>
      <p:ext uri="{BB962C8B-B14F-4D97-AF65-F5344CB8AC3E}">
        <p14:creationId xmlns:p14="http://schemas.microsoft.com/office/powerpoint/2010/main" val="2470668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950C-687F-414B-9059-9276CB9F09C7}"/>
              </a:ext>
            </a:extLst>
          </p:cNvPr>
          <p:cNvSpPr>
            <a:spLocks noGrp="1"/>
          </p:cNvSpPr>
          <p:nvPr>
            <p:ph type="title"/>
          </p:nvPr>
        </p:nvSpPr>
        <p:spPr/>
        <p:txBody>
          <a:bodyPr/>
          <a:lstStyle/>
          <a:p>
            <a:r>
              <a:rPr lang="en-US" dirty="0"/>
              <a:t>Step Two: Get up Earlier </a:t>
            </a:r>
          </a:p>
        </p:txBody>
      </p:sp>
      <p:sp>
        <p:nvSpPr>
          <p:cNvPr id="3" name="Content Placeholder 2">
            <a:extLst>
              <a:ext uri="{FF2B5EF4-FFF2-40B4-BE49-F238E27FC236}">
                <a16:creationId xmlns:a16="http://schemas.microsoft.com/office/drawing/2014/main" id="{727A99CE-8053-C84F-BE6D-43D59B55545B}"/>
              </a:ext>
            </a:extLst>
          </p:cNvPr>
          <p:cNvSpPr>
            <a:spLocks noGrp="1"/>
          </p:cNvSpPr>
          <p:nvPr>
            <p:ph idx="1"/>
          </p:nvPr>
        </p:nvSpPr>
        <p:spPr>
          <a:xfrm>
            <a:off x="947056" y="2171700"/>
            <a:ext cx="10940143" cy="2155371"/>
          </a:xfrm>
        </p:spPr>
        <p:txBody>
          <a:bodyPr>
            <a:noAutofit/>
          </a:bodyPr>
          <a:lstStyle/>
          <a:p>
            <a:pPr marL="0" indent="0">
              <a:buNone/>
            </a:pPr>
            <a:r>
              <a:rPr lang="en-US" sz="2800" dirty="0"/>
              <a:t>After a few months of sleeping in, start waking up an hour or two earlier in the mornings before the first week of school. This will help you get adjusted to an earlier schedule and make the first day go smoother. Plus, you will feel refreshed and it will make waking up for school easier. </a:t>
            </a:r>
          </a:p>
        </p:txBody>
      </p:sp>
      <p:pic>
        <p:nvPicPr>
          <p:cNvPr id="4" name="Picture 3">
            <a:extLst>
              <a:ext uri="{FF2B5EF4-FFF2-40B4-BE49-F238E27FC236}">
                <a16:creationId xmlns:a16="http://schemas.microsoft.com/office/drawing/2014/main" id="{38A0DF50-81A4-1449-B685-75F45093FA41}"/>
              </a:ext>
            </a:extLst>
          </p:cNvPr>
          <p:cNvPicPr>
            <a:picLocks noChangeAspect="1"/>
          </p:cNvPicPr>
          <p:nvPr/>
        </p:nvPicPr>
        <p:blipFill rotWithShape="1">
          <a:blip r:embed="rId2"/>
          <a:srcRect b="15565"/>
          <a:stretch/>
        </p:blipFill>
        <p:spPr>
          <a:xfrm>
            <a:off x="734405" y="4158342"/>
            <a:ext cx="4539344" cy="2699658"/>
          </a:xfrm>
          <a:prstGeom prst="rect">
            <a:avLst/>
          </a:prstGeom>
        </p:spPr>
      </p:pic>
    </p:spTree>
    <p:extLst>
      <p:ext uri="{BB962C8B-B14F-4D97-AF65-F5344CB8AC3E}">
        <p14:creationId xmlns:p14="http://schemas.microsoft.com/office/powerpoint/2010/main" val="381858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63A3C0D-6359-4341-9F57-1EBA5EF07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F5A4F6-2A28-C44F-A518-75B701082269}"/>
              </a:ext>
            </a:extLst>
          </p:cNvPr>
          <p:cNvSpPr>
            <a:spLocks noGrp="1"/>
          </p:cNvSpPr>
          <p:nvPr>
            <p:ph type="title"/>
          </p:nvPr>
        </p:nvSpPr>
        <p:spPr>
          <a:xfrm>
            <a:off x="784743" y="685800"/>
            <a:ext cx="5793475" cy="1485900"/>
          </a:xfrm>
        </p:spPr>
        <p:txBody>
          <a:bodyPr>
            <a:normAutofit/>
          </a:bodyPr>
          <a:lstStyle/>
          <a:p>
            <a:r>
              <a:rPr lang="en-US" dirty="0"/>
              <a:t>Step Three: Eat a Healthy Breakfast </a:t>
            </a:r>
          </a:p>
        </p:txBody>
      </p:sp>
      <p:sp>
        <p:nvSpPr>
          <p:cNvPr id="3" name="Content Placeholder 2">
            <a:extLst>
              <a:ext uri="{FF2B5EF4-FFF2-40B4-BE49-F238E27FC236}">
                <a16:creationId xmlns:a16="http://schemas.microsoft.com/office/drawing/2014/main" id="{D32854A7-7AB6-3C4B-B2B1-49D424621B11}"/>
              </a:ext>
            </a:extLst>
          </p:cNvPr>
          <p:cNvSpPr>
            <a:spLocks noGrp="1"/>
          </p:cNvSpPr>
          <p:nvPr>
            <p:ph idx="1"/>
          </p:nvPr>
        </p:nvSpPr>
        <p:spPr>
          <a:xfrm>
            <a:off x="784743" y="2286000"/>
            <a:ext cx="6329289" cy="2944368"/>
          </a:xfrm>
        </p:spPr>
        <p:txBody>
          <a:bodyPr>
            <a:normAutofit/>
          </a:bodyPr>
          <a:lstStyle/>
          <a:p>
            <a:pPr marL="0" indent="0">
              <a:buNone/>
            </a:pPr>
            <a:r>
              <a:rPr lang="en-US" sz="2800" dirty="0"/>
              <a:t>Sitting in a classroom all day can be exhausting- especially when you are not used to it. Eating a healthy, well-balanced breakfast in the morning gives you energy to concentrate in classes and helps you not go hungry before your lunch period. </a:t>
            </a:r>
          </a:p>
        </p:txBody>
      </p:sp>
      <p:sp>
        <p:nvSpPr>
          <p:cNvPr id="11" name="Rectangle 10">
            <a:extLst>
              <a:ext uri="{FF2B5EF4-FFF2-40B4-BE49-F238E27FC236}">
                <a16:creationId xmlns:a16="http://schemas.microsoft.com/office/drawing/2014/main" id="{670863C5-AF85-4C8C-8383-2A3D224DF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close up of food on a plate&#10;&#10;Description automatically generated">
            <a:extLst>
              <a:ext uri="{FF2B5EF4-FFF2-40B4-BE49-F238E27FC236}">
                <a16:creationId xmlns:a16="http://schemas.microsoft.com/office/drawing/2014/main" id="{9B3C34B8-4913-6448-BE2F-9B2709E48D82}"/>
              </a:ext>
            </a:extLst>
          </p:cNvPr>
          <p:cNvPicPr>
            <a:picLocks noChangeAspect="1"/>
          </p:cNvPicPr>
          <p:nvPr/>
        </p:nvPicPr>
        <p:blipFill rotWithShape="1">
          <a:blip r:embed="rId2"/>
          <a:srcRect l="4235" r="6726"/>
          <a:stretch/>
        </p:blipFill>
        <p:spPr>
          <a:xfrm>
            <a:off x="7612260" y="10"/>
            <a:ext cx="4579739" cy="6857990"/>
          </a:xfrm>
          <a:prstGeom prst="rect">
            <a:avLst/>
          </a:prstGeom>
        </p:spPr>
      </p:pic>
    </p:spTree>
    <p:extLst>
      <p:ext uri="{BB962C8B-B14F-4D97-AF65-F5344CB8AC3E}">
        <p14:creationId xmlns:p14="http://schemas.microsoft.com/office/powerpoint/2010/main" val="2679710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574D91-1EA5-4F83-9A11-2D9288764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BBDE808-327D-5642-8B2C-5F90AD09BC01}"/>
              </a:ext>
            </a:extLst>
          </p:cNvPr>
          <p:cNvSpPr>
            <a:spLocks noGrp="1"/>
          </p:cNvSpPr>
          <p:nvPr>
            <p:ph type="title"/>
          </p:nvPr>
        </p:nvSpPr>
        <p:spPr>
          <a:xfrm>
            <a:off x="459813" y="399090"/>
            <a:ext cx="4642539" cy="2035628"/>
          </a:xfrm>
        </p:spPr>
        <p:txBody>
          <a:bodyPr>
            <a:normAutofit/>
          </a:bodyPr>
          <a:lstStyle/>
          <a:p>
            <a:r>
              <a:rPr lang="en-US" dirty="0"/>
              <a:t>Step Four: Shop for School Supplies </a:t>
            </a:r>
          </a:p>
        </p:txBody>
      </p:sp>
      <p:sp>
        <p:nvSpPr>
          <p:cNvPr id="3" name="Content Placeholder 2">
            <a:extLst>
              <a:ext uri="{FF2B5EF4-FFF2-40B4-BE49-F238E27FC236}">
                <a16:creationId xmlns:a16="http://schemas.microsoft.com/office/drawing/2014/main" id="{17B55EC9-94E8-524B-BCB6-7D16A08582EE}"/>
              </a:ext>
            </a:extLst>
          </p:cNvPr>
          <p:cNvSpPr>
            <a:spLocks noGrp="1"/>
          </p:cNvSpPr>
          <p:nvPr>
            <p:ph idx="1"/>
          </p:nvPr>
        </p:nvSpPr>
        <p:spPr>
          <a:xfrm>
            <a:off x="640080" y="2764971"/>
            <a:ext cx="4462271" cy="3288357"/>
          </a:xfrm>
        </p:spPr>
        <p:txBody>
          <a:bodyPr>
            <a:noAutofit/>
          </a:bodyPr>
          <a:lstStyle/>
          <a:p>
            <a:pPr marL="0" indent="0">
              <a:buNone/>
            </a:pPr>
            <a:r>
              <a:rPr lang="en-US" sz="2200" dirty="0"/>
              <a:t>Each year, teachers will give a list of supplies needed for classes. Make sure you shop before school starts, so your child has all the materials needed before the first day of school. It may also help your child become more excited for school to start if they got to pick out a new backpack or notebook. </a:t>
            </a:r>
          </a:p>
        </p:txBody>
      </p:sp>
      <p:sp>
        <p:nvSpPr>
          <p:cNvPr id="11" name="Rectangle 10">
            <a:extLst>
              <a:ext uri="{FF2B5EF4-FFF2-40B4-BE49-F238E27FC236}">
                <a16:creationId xmlns:a16="http://schemas.microsoft.com/office/drawing/2014/main" id="{7F40736D-9F46-4CE9-A931-25D43AD3C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E25B2CA4-BEE6-8E46-9522-DA6421A24565}"/>
              </a:ext>
            </a:extLst>
          </p:cNvPr>
          <p:cNvPicPr>
            <a:picLocks noChangeAspect="1"/>
          </p:cNvPicPr>
          <p:nvPr/>
        </p:nvPicPr>
        <p:blipFill>
          <a:blip r:embed="rId2"/>
          <a:stretch>
            <a:fillRect/>
          </a:stretch>
        </p:blipFill>
        <p:spPr>
          <a:xfrm>
            <a:off x="6167683" y="1416904"/>
            <a:ext cx="5384074" cy="4032858"/>
          </a:xfrm>
          <a:prstGeom prst="rect">
            <a:avLst/>
          </a:prstGeom>
        </p:spPr>
      </p:pic>
    </p:spTree>
    <p:extLst>
      <p:ext uri="{BB962C8B-B14F-4D97-AF65-F5344CB8AC3E}">
        <p14:creationId xmlns:p14="http://schemas.microsoft.com/office/powerpoint/2010/main" val="2701165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095D7E-8EB9-4ED1-8888-FB5B53A64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E47FB-4D74-3D4A-9559-EF8024894DB1}"/>
              </a:ext>
            </a:extLst>
          </p:cNvPr>
          <p:cNvSpPr>
            <a:spLocks noGrp="1"/>
          </p:cNvSpPr>
          <p:nvPr>
            <p:ph type="title"/>
          </p:nvPr>
        </p:nvSpPr>
        <p:spPr>
          <a:xfrm>
            <a:off x="5100824" y="685800"/>
            <a:ext cx="6607140" cy="1485900"/>
          </a:xfrm>
        </p:spPr>
        <p:txBody>
          <a:bodyPr>
            <a:normAutofit/>
          </a:bodyPr>
          <a:lstStyle/>
          <a:p>
            <a:r>
              <a:rPr lang="en-US" dirty="0"/>
              <a:t>Step Five: Pick out your Clothes Before Bed </a:t>
            </a:r>
          </a:p>
        </p:txBody>
      </p:sp>
      <p:sp>
        <p:nvSpPr>
          <p:cNvPr id="12" name="Rectangle 11">
            <a:extLst>
              <a:ext uri="{FF2B5EF4-FFF2-40B4-BE49-F238E27FC236}">
                <a16:creationId xmlns:a16="http://schemas.microsoft.com/office/drawing/2014/main" id="{A2FB354E-F09B-49C8-AABB-9ABF92EB5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38ABBC77-FAC0-4B4A-AF00-BEB9BDF3B2B7}"/>
              </a:ext>
            </a:extLst>
          </p:cNvPr>
          <p:cNvPicPr>
            <a:picLocks noChangeAspect="1"/>
          </p:cNvPicPr>
          <p:nvPr/>
        </p:nvPicPr>
        <p:blipFill rotWithShape="1">
          <a:blip r:embed="rId2"/>
          <a:srcRect l="17017" r="7167" b="2"/>
          <a:stretch/>
        </p:blipFill>
        <p:spPr>
          <a:xfrm>
            <a:off x="0" y="-9457"/>
            <a:ext cx="4616788" cy="3428990"/>
          </a:xfrm>
          <a:prstGeom prst="rect">
            <a:avLst/>
          </a:prstGeom>
        </p:spPr>
      </p:pic>
      <p:sp>
        <p:nvSpPr>
          <p:cNvPr id="3" name="Content Placeholder 2">
            <a:extLst>
              <a:ext uri="{FF2B5EF4-FFF2-40B4-BE49-F238E27FC236}">
                <a16:creationId xmlns:a16="http://schemas.microsoft.com/office/drawing/2014/main" id="{CC31737A-E2A9-EA49-9716-AA1142D325A3}"/>
              </a:ext>
            </a:extLst>
          </p:cNvPr>
          <p:cNvSpPr>
            <a:spLocks noGrp="1"/>
          </p:cNvSpPr>
          <p:nvPr>
            <p:ph idx="1"/>
          </p:nvPr>
        </p:nvSpPr>
        <p:spPr>
          <a:xfrm>
            <a:off x="5086180" y="3028950"/>
            <a:ext cx="6621784" cy="1485900"/>
          </a:xfrm>
        </p:spPr>
        <p:txBody>
          <a:bodyPr>
            <a:normAutofit/>
          </a:bodyPr>
          <a:lstStyle/>
          <a:p>
            <a:pPr marL="0" indent="0">
              <a:buNone/>
            </a:pPr>
            <a:r>
              <a:rPr lang="en-US" dirty="0"/>
              <a:t>Picking out your clothes before bed can help prevent delays and running late to school in the morning. This will help make everything easy and less stressful. Putting clothes out the night before can also help with organization. </a:t>
            </a:r>
          </a:p>
        </p:txBody>
      </p:sp>
      <p:pic>
        <p:nvPicPr>
          <p:cNvPr id="5" name="Picture 4">
            <a:extLst>
              <a:ext uri="{FF2B5EF4-FFF2-40B4-BE49-F238E27FC236}">
                <a16:creationId xmlns:a16="http://schemas.microsoft.com/office/drawing/2014/main" id="{8AEF55B5-9FD6-D941-B6C0-6C6045B00936}"/>
              </a:ext>
            </a:extLst>
          </p:cNvPr>
          <p:cNvPicPr>
            <a:picLocks noChangeAspect="1"/>
          </p:cNvPicPr>
          <p:nvPr/>
        </p:nvPicPr>
        <p:blipFill rotWithShape="1">
          <a:blip r:embed="rId3"/>
          <a:srcRect l="4139" r="10987" b="2"/>
          <a:stretch/>
        </p:blipFill>
        <p:spPr>
          <a:xfrm>
            <a:off x="20" y="3438457"/>
            <a:ext cx="4602125" cy="3429000"/>
          </a:xfrm>
          <a:prstGeom prst="rect">
            <a:avLst/>
          </a:prstGeom>
        </p:spPr>
      </p:pic>
    </p:spTree>
    <p:extLst>
      <p:ext uri="{BB962C8B-B14F-4D97-AF65-F5344CB8AC3E}">
        <p14:creationId xmlns:p14="http://schemas.microsoft.com/office/powerpoint/2010/main" val="166462043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6050-B99C-0540-B6A4-D378C2C4A9B2}"/>
              </a:ext>
            </a:extLst>
          </p:cNvPr>
          <p:cNvSpPr>
            <a:spLocks noGrp="1"/>
          </p:cNvSpPr>
          <p:nvPr>
            <p:ph type="title"/>
          </p:nvPr>
        </p:nvSpPr>
        <p:spPr>
          <a:xfrm>
            <a:off x="4809486" y="973135"/>
            <a:ext cx="7097611" cy="1052961"/>
          </a:xfrm>
        </p:spPr>
        <p:txBody>
          <a:bodyPr>
            <a:normAutofit/>
          </a:bodyPr>
          <a:lstStyle/>
          <a:p>
            <a:r>
              <a:rPr lang="en-US" sz="4000" dirty="0"/>
              <a:t>Step Six: Organize your Bookbag </a:t>
            </a:r>
          </a:p>
        </p:txBody>
      </p:sp>
      <p:sp>
        <p:nvSpPr>
          <p:cNvPr id="9" name="Rectangle 8">
            <a:extLst>
              <a:ext uri="{FF2B5EF4-FFF2-40B4-BE49-F238E27FC236}">
                <a16:creationId xmlns:a16="http://schemas.microsoft.com/office/drawing/2014/main" id="{48585174-79BD-423C-9BE5-74C3A3907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2E3A4EB8-326D-9F42-9E6E-F160DF9D2D4F}"/>
              </a:ext>
            </a:extLst>
          </p:cNvPr>
          <p:cNvPicPr>
            <a:picLocks noChangeAspect="1"/>
          </p:cNvPicPr>
          <p:nvPr/>
        </p:nvPicPr>
        <p:blipFill rotWithShape="1">
          <a:blip r:embed="rId2"/>
          <a:srcRect b="3018"/>
          <a:stretch/>
        </p:blipFill>
        <p:spPr>
          <a:xfrm>
            <a:off x="1023562" y="1244469"/>
            <a:ext cx="3785924" cy="4113915"/>
          </a:xfrm>
          <a:prstGeom prst="rect">
            <a:avLst/>
          </a:prstGeom>
        </p:spPr>
      </p:pic>
      <p:sp>
        <p:nvSpPr>
          <p:cNvPr id="3" name="Content Placeholder 2">
            <a:extLst>
              <a:ext uri="{FF2B5EF4-FFF2-40B4-BE49-F238E27FC236}">
                <a16:creationId xmlns:a16="http://schemas.microsoft.com/office/drawing/2014/main" id="{2A2AB469-76C5-AC49-9FC6-B278AB3E44DC}"/>
              </a:ext>
            </a:extLst>
          </p:cNvPr>
          <p:cNvSpPr>
            <a:spLocks noGrp="1"/>
          </p:cNvSpPr>
          <p:nvPr>
            <p:ph idx="1"/>
          </p:nvPr>
        </p:nvSpPr>
        <p:spPr>
          <a:xfrm>
            <a:off x="4954181" y="2286000"/>
            <a:ext cx="6952916" cy="3581400"/>
          </a:xfrm>
        </p:spPr>
        <p:txBody>
          <a:bodyPr>
            <a:normAutofit/>
          </a:bodyPr>
          <a:lstStyle/>
          <a:p>
            <a:pPr marL="0" indent="0">
              <a:buNone/>
            </a:pPr>
            <a:r>
              <a:rPr lang="en-US" dirty="0"/>
              <a:t>Before the first day of school, make sure your school supplies are organized and placed inside your bookbag. This can include notebooks, folders, pencils, erasers, glue, scissors, colored pencils, crayons, markers, and Kleenex. This way, on the first day of school, you and your child can focus on getting ready for school, help you to not miss the bus and eating breakfast rather than rushing to organize his or her bookbag. </a:t>
            </a:r>
          </a:p>
        </p:txBody>
      </p:sp>
    </p:spTree>
    <p:extLst>
      <p:ext uri="{BB962C8B-B14F-4D97-AF65-F5344CB8AC3E}">
        <p14:creationId xmlns:p14="http://schemas.microsoft.com/office/powerpoint/2010/main" val="2616591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FD08-58D4-B24E-93C3-891D239C5178}"/>
              </a:ext>
            </a:extLst>
          </p:cNvPr>
          <p:cNvSpPr>
            <a:spLocks noGrp="1"/>
          </p:cNvSpPr>
          <p:nvPr>
            <p:ph type="title"/>
          </p:nvPr>
        </p:nvSpPr>
        <p:spPr>
          <a:xfrm>
            <a:off x="960120" y="630936"/>
            <a:ext cx="10424160" cy="1485900"/>
          </a:xfrm>
        </p:spPr>
        <p:txBody>
          <a:bodyPr/>
          <a:lstStyle/>
          <a:p>
            <a:r>
              <a:rPr lang="en-US" dirty="0"/>
              <a:t>Step 7: Incorporating the </a:t>
            </a:r>
            <a:r>
              <a:rPr lang="en-US" dirty="0">
                <a:solidFill>
                  <a:srgbClr val="C00000"/>
                </a:solidFill>
              </a:rPr>
              <a:t>B</a:t>
            </a:r>
            <a:r>
              <a:rPr lang="en-US" dirty="0">
                <a:solidFill>
                  <a:srgbClr val="7030A0"/>
                </a:solidFill>
              </a:rPr>
              <a:t>R</a:t>
            </a:r>
            <a:r>
              <a:rPr lang="en-US" dirty="0">
                <a:solidFill>
                  <a:srgbClr val="0036A4"/>
                </a:solidFill>
              </a:rPr>
              <a:t>A</a:t>
            </a:r>
            <a:r>
              <a:rPr lang="en-US" dirty="0">
                <a:solidFill>
                  <a:srgbClr val="00B050"/>
                </a:solidFill>
              </a:rPr>
              <a:t>V</a:t>
            </a:r>
            <a:r>
              <a:rPr lang="en-US" dirty="0">
                <a:solidFill>
                  <a:srgbClr val="FFC000"/>
                </a:solidFill>
              </a:rPr>
              <a:t>E</a:t>
            </a:r>
            <a:r>
              <a:rPr lang="en-US" dirty="0"/>
              <a:t> Standards </a:t>
            </a:r>
          </a:p>
        </p:txBody>
      </p:sp>
      <p:sp>
        <p:nvSpPr>
          <p:cNvPr id="3" name="Content Placeholder 2">
            <a:extLst>
              <a:ext uri="{FF2B5EF4-FFF2-40B4-BE49-F238E27FC236}">
                <a16:creationId xmlns:a16="http://schemas.microsoft.com/office/drawing/2014/main" id="{E29037A4-640B-804A-A0DE-DB27F4E624E8}"/>
              </a:ext>
            </a:extLst>
          </p:cNvPr>
          <p:cNvSpPr>
            <a:spLocks noGrp="1"/>
          </p:cNvSpPr>
          <p:nvPr>
            <p:ph idx="1"/>
          </p:nvPr>
        </p:nvSpPr>
        <p:spPr>
          <a:xfrm>
            <a:off x="1295400" y="1847088"/>
            <a:ext cx="9601200" cy="3163824"/>
          </a:xfrm>
        </p:spPr>
        <p:txBody>
          <a:bodyPr>
            <a:normAutofit/>
          </a:bodyPr>
          <a:lstStyle/>
          <a:p>
            <a:pPr marL="0" indent="0">
              <a:buNone/>
            </a:pPr>
            <a:r>
              <a:rPr lang="en-US" sz="2200" dirty="0"/>
              <a:t>Monroe Elementary School has established a group of standards for students to have at school as well as at home. The BRAVE standards include: </a:t>
            </a:r>
          </a:p>
          <a:p>
            <a:pPr marL="0" indent="0">
              <a:buNone/>
            </a:pPr>
            <a:r>
              <a:rPr lang="en-US" sz="2200" dirty="0">
                <a:solidFill>
                  <a:srgbClr val="C00000"/>
                </a:solidFill>
              </a:rPr>
              <a:t>#1- Be Positive </a:t>
            </a:r>
          </a:p>
          <a:p>
            <a:pPr marL="0" indent="0">
              <a:buNone/>
            </a:pPr>
            <a:r>
              <a:rPr lang="en-US" sz="2200" dirty="0">
                <a:solidFill>
                  <a:srgbClr val="7030A0"/>
                </a:solidFill>
              </a:rPr>
              <a:t>#2- Respect Others</a:t>
            </a:r>
          </a:p>
          <a:p>
            <a:pPr marL="0" indent="0">
              <a:buNone/>
            </a:pPr>
            <a:r>
              <a:rPr lang="en-US" sz="2200" dirty="0">
                <a:solidFill>
                  <a:srgbClr val="0036A4"/>
                </a:solidFill>
              </a:rPr>
              <a:t>#3- Act Responsibly</a:t>
            </a:r>
          </a:p>
          <a:p>
            <a:pPr marL="0" indent="0">
              <a:buNone/>
            </a:pPr>
            <a:r>
              <a:rPr lang="en-US" sz="2200" dirty="0">
                <a:solidFill>
                  <a:srgbClr val="00B050"/>
                </a:solidFill>
              </a:rPr>
              <a:t>#4- Value Learning </a:t>
            </a:r>
          </a:p>
          <a:p>
            <a:pPr marL="0" indent="0">
              <a:buNone/>
            </a:pPr>
            <a:r>
              <a:rPr lang="en-US" sz="2200" dirty="0">
                <a:solidFill>
                  <a:srgbClr val="FFC000"/>
                </a:solidFill>
              </a:rPr>
              <a:t>#5- Expect Excellence </a:t>
            </a:r>
          </a:p>
          <a:p>
            <a:pPr marL="0" indent="0">
              <a:buNone/>
            </a:pPr>
            <a:endParaRPr lang="en-US" sz="2200" dirty="0"/>
          </a:p>
          <a:p>
            <a:pPr marL="0" indent="0">
              <a:buNone/>
            </a:pPr>
            <a:r>
              <a:rPr lang="en-US" sz="2200" dirty="0"/>
              <a:t>These </a:t>
            </a:r>
            <a:r>
              <a:rPr lang="en-US" sz="2200" dirty="0">
                <a:solidFill>
                  <a:srgbClr val="C00000"/>
                </a:solidFill>
              </a:rPr>
              <a:t>B</a:t>
            </a:r>
            <a:r>
              <a:rPr lang="en-US" sz="2200" dirty="0">
                <a:solidFill>
                  <a:srgbClr val="7030A0"/>
                </a:solidFill>
              </a:rPr>
              <a:t>R</a:t>
            </a:r>
            <a:r>
              <a:rPr lang="en-US" sz="2200" dirty="0">
                <a:solidFill>
                  <a:srgbClr val="0036A4"/>
                </a:solidFill>
              </a:rPr>
              <a:t>A</a:t>
            </a:r>
            <a:r>
              <a:rPr lang="en-US" sz="2200" dirty="0">
                <a:solidFill>
                  <a:srgbClr val="00B050"/>
                </a:solidFill>
              </a:rPr>
              <a:t>V</a:t>
            </a:r>
            <a:r>
              <a:rPr lang="en-US" sz="2200" dirty="0">
                <a:solidFill>
                  <a:srgbClr val="FFC000"/>
                </a:solidFill>
              </a:rPr>
              <a:t>E</a:t>
            </a:r>
            <a:r>
              <a:rPr lang="en-US" sz="2200" dirty="0"/>
              <a:t> Standards will help you start the year off right and succeed!! </a:t>
            </a:r>
          </a:p>
        </p:txBody>
      </p:sp>
    </p:spTree>
    <p:extLst>
      <p:ext uri="{BB962C8B-B14F-4D97-AF65-F5344CB8AC3E}">
        <p14:creationId xmlns:p14="http://schemas.microsoft.com/office/powerpoint/2010/main" val="3994520236"/>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432A30"/>
      </a:dk2>
      <a:lt2>
        <a:srgbClr val="F2F2F0"/>
      </a:lt2>
      <a:accent1>
        <a:srgbClr val="836C9F"/>
      </a:accent1>
      <a:accent2>
        <a:srgbClr val="BDAB56"/>
      </a:accent2>
      <a:accent3>
        <a:srgbClr val="B0565D"/>
      </a:accent3>
      <a:accent4>
        <a:srgbClr val="55B1BC"/>
      </a:accent4>
      <a:accent5>
        <a:srgbClr val="4D925F"/>
      </a:accent5>
      <a:accent6>
        <a:srgbClr val="E08C4A"/>
      </a:accent6>
      <a:hlink>
        <a:srgbClr val="55B1BC"/>
      </a:hlink>
      <a:folHlink>
        <a:srgbClr val="836C9F"/>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9270AA94-2367-4B1E-B579-26147B222BD0}"/>
    </a:ext>
  </a:extLst>
</a:theme>
</file>

<file path=docProps/app.xml><?xml version="1.0" encoding="utf-8"?>
<Properties xmlns="http://schemas.openxmlformats.org/officeDocument/2006/extended-properties" xmlns:vt="http://schemas.openxmlformats.org/officeDocument/2006/docPropsVTypes">
  <TotalTime>78</TotalTime>
  <Words>534</Words>
  <Application>Microsoft Macintosh PowerPoint</Application>
  <PresentationFormat>Widescreen</PresentationFormat>
  <Paragraphs>24</Paragraphs>
  <Slides>10</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vt:i4>
      </vt:variant>
    </vt:vector>
  </HeadingPairs>
  <TitlesOfParts>
    <vt:vector size="12" baseType="lpstr">
      <vt:lpstr>Franklin Gothic Book</vt:lpstr>
      <vt:lpstr>Crop</vt:lpstr>
      <vt:lpstr>How to Start the school year off right</vt:lpstr>
      <vt:lpstr>PowerPoint Presentation</vt:lpstr>
      <vt:lpstr>Step One: Go to Bed Early </vt:lpstr>
      <vt:lpstr>Step Two: Get up Earlier </vt:lpstr>
      <vt:lpstr>Step Three: Eat a Healthy Breakfast </vt:lpstr>
      <vt:lpstr>Step Four: Shop for School Supplies </vt:lpstr>
      <vt:lpstr>Step Five: Pick out your Clothes Before Bed </vt:lpstr>
      <vt:lpstr>Step Six: Organize your Bookbag </vt:lpstr>
      <vt:lpstr>Step 7: Incorporating the BRAVE Standards </vt:lpstr>
      <vt:lpstr>Have a Safe and Fun School Year!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Start the school year off right</dc:title>
  <dc:creator>Emily K Icenogle</dc:creator>
  <cp:lastModifiedBy>Emily K Icenogle</cp:lastModifiedBy>
  <cp:revision>12</cp:revision>
  <dcterms:created xsi:type="dcterms:W3CDTF">2020-05-15T01:36:03Z</dcterms:created>
  <dcterms:modified xsi:type="dcterms:W3CDTF">2020-05-15T02:54:12Z</dcterms:modified>
</cp:coreProperties>
</file>