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59" r:id="rId6"/>
    <p:sldId id="258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60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0BA86-B0EA-4743-BDDC-BF1E3B4BED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BE0FD3-2068-48F4-B8D8-3D9DB8E70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F2C4DDA-8370-41CE-A279-9BDB1582F3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608" y="5612719"/>
            <a:ext cx="5178783" cy="1128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14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1362A-1897-4E88-8EE8-EBB4360CB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558664-E8A3-4082-A4C2-2A67603435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4FC808-866A-4D2B-9F94-7BEA33554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8FE4-594C-4DFC-817D-F68DD188E981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2CFC3-D02A-48FD-ADD7-95D5C313F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FCCAE-0CA9-4CA5-A866-C97C1D42A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D3FC-5E14-4EB7-8CBF-C57E5F429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41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320582-B30C-4DA5-8B43-A9C8BFEA24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CA11DB-7B63-4500-8531-7D2E0A06B4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D94FB-2C9A-4722-A8CD-C3B7C3522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8FE4-594C-4DFC-817D-F68DD188E981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9EF81-EAB2-4705-B430-8CB18A8AE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9C5A9-11CF-4A1C-AF41-578832D74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D3FC-5E14-4EB7-8CBF-C57E5F429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6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9A2DA-91D7-4C4A-8D3A-9F1A056F3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0AB38-6A2E-42A3-AAA6-9350E9838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64487B-BDCD-4A86-86E8-E072FD9E5A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608" y="5612719"/>
            <a:ext cx="5178783" cy="1128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19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615DE-1DD5-4C8E-B64F-E28F65867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990F0-CBC9-466C-B39E-60A560611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3A4F2-EDB4-4147-82AB-9D4835F0F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8FE4-594C-4DFC-817D-F68DD188E981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66F38B-8D9D-432C-B548-0566F0506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E2806-F2AD-45EE-B062-7B7EF3CB3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D3FC-5E14-4EB7-8CBF-C57E5F4290F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F32723F-34EC-4B38-960A-ED09546CCD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608" y="5612719"/>
            <a:ext cx="5178783" cy="1128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00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A703C-BDCF-44A7-A259-E1FCABB35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CB01B-15D5-459B-BB48-9FE8816BFD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49204B-3D85-4B88-B771-EA726BF2F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52077E-47B8-452A-AFBC-3A35284F4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8FE4-594C-4DFC-817D-F68DD188E981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0B2B54-D09E-4F96-9665-599639B2A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FBA38A-579F-47BD-8986-361819E32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D3FC-5E14-4EB7-8CBF-C57E5F429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39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53325-342D-4FA3-9D55-412552422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F916A0-46FA-4810-8C41-BA4E5EFE5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F04E49-18CE-4D25-971B-C93FAD1CE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B6375C-8535-480E-A995-CA510F1B8E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AF8E9A-0629-4C18-BD65-EF84807FB3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EF55FC-278F-4A6D-BE27-8D65448AF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8FE4-594C-4DFC-817D-F68DD188E981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1D7B38-341B-4B12-A941-44A960380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3210C4-4D80-46E8-8CF2-85CCC600E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D3FC-5E14-4EB7-8CBF-C57E5F429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75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A2FB5-D64F-478D-98CB-9457CAAD2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B5E706-9298-4239-BFC9-16EE00261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8FE4-594C-4DFC-817D-F68DD188E981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5088CB-C6E8-45EF-84A9-0D60BB048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5DEFB2-A776-4987-A6F0-6DA98483A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D3FC-5E14-4EB7-8CBF-C57E5F429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95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933ADA-A56A-4220-9978-33AB9DFA8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8FE4-594C-4DFC-817D-F68DD188E981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BE4EDC-6703-4EDE-BEA4-4E22D1B7F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80D71F-1B03-482C-9468-86EFF507F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D3FC-5E14-4EB7-8CBF-C57E5F429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34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C3F44-2F4D-4173-992E-C737A3717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D8BC9-A9A8-4AE9-B3ED-DE6EDA36D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B4E487-2380-4C7A-BE7F-5F4306726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070B9B-0870-4672-B1D4-A1E5B5DE4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8FE4-594C-4DFC-817D-F68DD188E981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A92639-5BCD-44A2-B0C7-0876544A2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FC618C-12B2-4B19-94D0-0DA96A1C0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D3FC-5E14-4EB7-8CBF-C57E5F429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55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1FD3B-E791-4928-9BC4-C3D99DB77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B5DE5C-915C-4747-AFE9-9A253F6E4D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46E841-9703-4503-9221-AEC61EE14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B5AAD4-9AAC-4290-BA6F-4559AC394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8FE4-594C-4DFC-817D-F68DD188E981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BD355B-2C68-4D0C-873A-EF74887A9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B8B356-0F10-4A2E-A3F9-5E06B499B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CD3FC-5E14-4EB7-8CBF-C57E5F429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34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3000">
              <a:schemeClr val="bg1"/>
            </a:gs>
            <a:gs pos="77000">
              <a:schemeClr val="tx2"/>
            </a:gs>
            <a:gs pos="94000">
              <a:schemeClr val="accent1">
                <a:lumMod val="84000"/>
                <a:lumOff val="16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C640AB-9F23-4FD4-B657-C53338B47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C8C8E3-9740-49E9-8FB2-7E4D9AE2C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B35E6-7F8D-4DA0-8282-741055D41E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98FE4-594C-4DFC-817D-F68DD188E981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2189C-EFF0-4694-B474-45253FBC49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DFEB22-292C-4194-AD2D-D4F489177F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CD3FC-5E14-4EB7-8CBF-C57E5F429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0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D2D4B-EB82-4851-82EF-03611B51A8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3D3326-F97F-4D10-8346-B92A8C5E6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040130"/>
            <a:ext cx="9144000" cy="3361783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+mj-lt"/>
              </a:rPr>
              <a:t>A Glance at</a:t>
            </a:r>
          </a:p>
          <a:p>
            <a:r>
              <a:rPr lang="en-US" sz="4400" b="1" dirty="0">
                <a:latin typeface="+mj-lt"/>
              </a:rPr>
              <a:t>Lumpkin College of Business and Technology (LCBT)</a:t>
            </a:r>
          </a:p>
          <a:p>
            <a:r>
              <a:rPr lang="en-US" sz="4400" b="1" dirty="0">
                <a:latin typeface="+mj-lt"/>
              </a:rPr>
              <a:t>Curriculum Enhancements</a:t>
            </a:r>
          </a:p>
          <a:p>
            <a:r>
              <a:rPr lang="en-US" b="1" dirty="0">
                <a:latin typeface="+mj-lt"/>
              </a:rPr>
              <a:t>Effective August 2024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19B4EC2-AD77-48E3-84C9-891639BDE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290" y="508474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83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D9CB-4B5C-4AB2-8DEB-8DB79E239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Goals of the LCBT for 2024/2025 Year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01ECE-E0E3-48ED-BE46-39EFD8C0F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ts val="46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3200" dirty="0"/>
              <a:t>Enhancement of academic programs in the LCBT.</a:t>
            </a:r>
          </a:p>
          <a:p>
            <a:pPr marL="514350" indent="-514350">
              <a:lnSpc>
                <a:spcPts val="46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3200" dirty="0"/>
              <a:t>Development of programs for Non-Traditional Student.</a:t>
            </a:r>
          </a:p>
          <a:p>
            <a:pPr marL="514350" indent="-514350">
              <a:lnSpc>
                <a:spcPts val="46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3200" dirty="0"/>
              <a:t>Recruitment (Update Programs) and Retention (LLC).</a:t>
            </a:r>
          </a:p>
        </p:txBody>
      </p:sp>
    </p:spTree>
    <p:extLst>
      <p:ext uri="{BB962C8B-B14F-4D97-AF65-F5344CB8AC3E}">
        <p14:creationId xmlns:p14="http://schemas.microsoft.com/office/powerpoint/2010/main" val="1130944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D9CB-4B5C-4AB2-8DEB-8DB79E239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LCBT Changes Being Process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01ECE-E0E3-48ED-BE46-39EFD8C0F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43260" cy="382079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sz="3200" i="1" u="sng" dirty="0"/>
              <a:t>Hospitality and Tourism – Management Objectives</a:t>
            </a:r>
          </a:p>
          <a:p>
            <a:pPr fontAlgn="base"/>
            <a:r>
              <a:rPr lang="en-US" sz="3200" dirty="0"/>
              <a:t>To meet the ever changing demands of Industrial Partners.</a:t>
            </a:r>
          </a:p>
          <a:p>
            <a:pPr fontAlgn="base"/>
            <a:r>
              <a:rPr lang="en-US" sz="3200" dirty="0"/>
              <a:t>Satisfy student’s interest in the HTM major.</a:t>
            </a:r>
          </a:p>
          <a:p>
            <a:pPr fontAlgn="base"/>
            <a:r>
              <a:rPr lang="en-US" sz="3200" dirty="0"/>
              <a:t>Develop a program that is engaging to today’s learners while introducing those new concepts, trends, and technologies.</a:t>
            </a:r>
          </a:p>
          <a:p>
            <a:pPr fontAlgn="base"/>
            <a:r>
              <a:rPr lang="en-US" sz="3200" dirty="0"/>
              <a:t>HTM – LCBT Curriculum Meeting </a:t>
            </a:r>
            <a:r>
              <a:rPr lang="en-US" sz="3200" dirty="0">
                <a:sym typeface="Wingdings" panose="05000000000000000000" pitchFamily="2" charset="2"/>
              </a:rPr>
              <a:t> to CAA later today.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1454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D9CB-4B5C-4AB2-8DEB-8DB79E239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LCBT Changes Being Process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01ECE-E0E3-48ED-BE46-39EFD8C0F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382079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sz="3200" i="1" u="sng" dirty="0"/>
              <a:t>Digital Media Technology (Major and Minor) Objectives</a:t>
            </a:r>
          </a:p>
          <a:p>
            <a:pPr fontAlgn="base"/>
            <a:r>
              <a:rPr lang="en-US" sz="3200" dirty="0"/>
              <a:t>Allowing students to customize their own study plan.</a:t>
            </a:r>
          </a:p>
          <a:p>
            <a:pPr fontAlgn="base"/>
            <a:r>
              <a:rPr lang="en-US" sz="3200" dirty="0"/>
              <a:t>To create a course planning process that is more flexible to both the student and advisors.</a:t>
            </a:r>
          </a:p>
          <a:p>
            <a:pPr fontAlgn="base"/>
            <a:r>
              <a:rPr lang="en-US" sz="3200" dirty="0"/>
              <a:t>Provide multiple options towards completion of the both programs.</a:t>
            </a:r>
          </a:p>
          <a:p>
            <a:pPr fontAlgn="base"/>
            <a:r>
              <a:rPr lang="en-US" sz="3200" dirty="0"/>
              <a:t>DGT – LCBT Curriculum Meeting </a:t>
            </a:r>
            <a:r>
              <a:rPr lang="en-US" sz="3200" dirty="0">
                <a:sym typeface="Wingdings" panose="05000000000000000000" pitchFamily="2" charset="2"/>
              </a:rPr>
              <a:t> to CAA later today.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35723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D9CB-4B5C-4AB2-8DEB-8DB79E239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LCBT Changes Being Process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01ECE-E0E3-48ED-BE46-39EFD8C0F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20795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sz="3200" i="1" u="sng" dirty="0"/>
              <a:t>Other Forthcoming Changes in DGT and TEC courses.</a:t>
            </a:r>
          </a:p>
          <a:p>
            <a:pPr fontAlgn="base"/>
            <a:r>
              <a:rPr lang="en-US" sz="3200" dirty="0"/>
              <a:t>Title changes to DGT courses including DGT 3003, DGTT 4783, DGT 4793, and DGT 4913</a:t>
            </a:r>
          </a:p>
          <a:p>
            <a:pPr fontAlgn="base"/>
            <a:r>
              <a:rPr lang="en-US" sz="3200" dirty="0"/>
              <a:t>Revisions of courses in the EGT family of shared courses, including prefix changes of EGT 1323, 1303, 3414, and 2004G to TEC 1323, 1303, 3414, and 2004G.</a:t>
            </a:r>
          </a:p>
          <a:p>
            <a:pPr fontAlgn="base"/>
            <a:r>
              <a:rPr lang="en-US" sz="3200" dirty="0"/>
              <a:t>Executive Action: LCBT Curriculum Meeting </a:t>
            </a:r>
            <a:r>
              <a:rPr lang="en-US" sz="3200" dirty="0">
                <a:sym typeface="Wingdings" panose="05000000000000000000" pitchFamily="2" charset="2"/>
              </a:rPr>
              <a:t> to CAA later today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69498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D9CB-4B5C-4AB2-8DEB-8DB79E239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91850" cy="1325563"/>
          </a:xfrm>
        </p:spPr>
        <p:txBody>
          <a:bodyPr/>
          <a:lstStyle/>
          <a:p>
            <a:r>
              <a:rPr lang="en-US" b="1" dirty="0"/>
              <a:t>LCBT Changes – Previously Approved By CAA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01ECE-E0E3-48ED-BE46-39EFD8C0F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20795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en-US" sz="3200" i="1" u="sng" dirty="0"/>
              <a:t>Changes in the Computer Information Technology Program</a:t>
            </a:r>
          </a:p>
          <a:p>
            <a:pPr fontAlgn="base"/>
            <a:r>
              <a:rPr lang="en-US" sz="3200" dirty="0"/>
              <a:t>Students currently in CIT 1813 this spring, should plan to take CIT 2803 next fall. The course will only be offered in the fall now.</a:t>
            </a:r>
          </a:p>
          <a:p>
            <a:pPr fontAlgn="base"/>
            <a:r>
              <a:rPr lang="en-US" sz="3200" b="1" dirty="0"/>
              <a:t>CIT 2523 - Data Communications Technology I</a:t>
            </a:r>
            <a:r>
              <a:rPr lang="en-US" sz="3200" dirty="0"/>
              <a:t> changed to </a:t>
            </a:r>
            <a:r>
              <a:rPr lang="en-US" sz="3200" b="1" dirty="0"/>
              <a:t>CIT 3523 - Data Communication Technology I</a:t>
            </a:r>
            <a:endParaRPr lang="en-US" sz="3200" dirty="0"/>
          </a:p>
          <a:p>
            <a:pPr fontAlgn="base"/>
            <a:r>
              <a:rPr lang="en-US" sz="3200" b="1" dirty="0"/>
              <a:t>CIT 2773 - Database Administration</a:t>
            </a:r>
            <a:r>
              <a:rPr lang="en-US" sz="3200" dirty="0"/>
              <a:t> changed to </a:t>
            </a:r>
            <a:r>
              <a:rPr lang="en-US" sz="3200" b="1" dirty="0"/>
              <a:t>CIT 3773 - Database Administration</a:t>
            </a:r>
            <a:r>
              <a:rPr lang="en-US" sz="3200" dirty="0"/>
              <a:t> AND </a:t>
            </a:r>
            <a:r>
              <a:rPr lang="en-US" sz="3200" b="1" dirty="0"/>
              <a:t>will only be offered in the spring now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4911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D9CB-4B5C-4AB2-8DEB-8DB79E239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97590" cy="1325563"/>
          </a:xfrm>
        </p:spPr>
        <p:txBody>
          <a:bodyPr/>
          <a:lstStyle/>
          <a:p>
            <a:r>
              <a:rPr lang="en-US" b="1" dirty="0"/>
              <a:t>LCBT Changes – Previously Approved By CAA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01ECE-E0E3-48ED-BE46-39EFD8C0F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20795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sz="3200" i="1" u="sng" dirty="0"/>
              <a:t>The Introduction of TWO new programs for Fall 2024</a:t>
            </a:r>
          </a:p>
          <a:p>
            <a:pPr fontAlgn="base"/>
            <a:r>
              <a:rPr lang="en-US" sz="3200" dirty="0"/>
              <a:t>Bachelors of Applied Arts and Science.</a:t>
            </a:r>
          </a:p>
          <a:p>
            <a:pPr lvl="1" fontAlgn="base"/>
            <a:r>
              <a:rPr lang="en-US" sz="2800" dirty="0"/>
              <a:t>BAAS in Applied Engineering (34 hours) // CAA: 23-103</a:t>
            </a:r>
          </a:p>
          <a:p>
            <a:pPr lvl="1" fontAlgn="base"/>
            <a:r>
              <a:rPr lang="en-US" sz="2800" dirty="0"/>
              <a:t>BAAS in Cybersecurity (30 hours) // CAA:  23-110</a:t>
            </a:r>
          </a:p>
          <a:p>
            <a:pPr fontAlgn="base"/>
            <a:r>
              <a:rPr lang="en-US" sz="3200" dirty="0"/>
              <a:t>The Programs Requirements</a:t>
            </a:r>
          </a:p>
          <a:p>
            <a:pPr lvl="1" fontAlgn="base"/>
            <a:r>
              <a:rPr lang="en-US" sz="2800" dirty="0"/>
              <a:t>For returning students who desire to complete a degree</a:t>
            </a:r>
          </a:p>
          <a:p>
            <a:pPr lvl="1" fontAlgn="base"/>
            <a:r>
              <a:rPr lang="en-US" sz="2800" dirty="0"/>
              <a:t>34 hours of ONLINE delivery (coursework, field experience, project/certification</a:t>
            </a:r>
          </a:p>
          <a:p>
            <a:pPr lvl="1" fontAlgn="base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00644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6D9CB-4B5C-4AB2-8DEB-8DB79E239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97590" cy="1325563"/>
          </a:xfrm>
        </p:spPr>
        <p:txBody>
          <a:bodyPr/>
          <a:lstStyle/>
          <a:p>
            <a:r>
              <a:rPr lang="en-US" b="1" dirty="0"/>
              <a:t>Exciting New Program at LCBT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01ECE-E0E3-48ED-BE46-39EFD8C0F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20795"/>
          </a:xfr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en-US" sz="3800" i="1" u="sng" dirty="0"/>
              <a:t>The Introduction to a Living Learning Community (LLC)</a:t>
            </a:r>
          </a:p>
          <a:p>
            <a:pPr fontAlgn="base"/>
            <a:r>
              <a:rPr lang="en-US" sz="3200" dirty="0"/>
              <a:t>Freshmen students interested in Business and Technology fields are encouraged to join this community of students who have similar interests and aspirations. (Dorm Living)</a:t>
            </a:r>
          </a:p>
          <a:p>
            <a:pPr fontAlgn="base"/>
            <a:r>
              <a:rPr lang="en-US" sz="3200" dirty="0"/>
              <a:t>Frequent activities will give students opportunities to invest in their personal growth, expand their network, learn new skills, visit companies, and hear about current developments locally and globally.</a:t>
            </a:r>
          </a:p>
          <a:p>
            <a:pPr fontAlgn="base"/>
            <a:r>
              <a:rPr lang="en-US" sz="3200" dirty="0"/>
              <a:t>ECON 2801 – Principles of Macroeconomics (Fall 2024)</a:t>
            </a:r>
          </a:p>
          <a:p>
            <a:pPr fontAlgn="base"/>
            <a:r>
              <a:rPr lang="en-US" sz="3200" dirty="0" err="1"/>
              <a:t>DevOn</a:t>
            </a:r>
            <a:r>
              <a:rPr lang="en-US" sz="3200" dirty="0"/>
              <a:t> Academy – A Road to Success Program (Spring 2025) </a:t>
            </a:r>
          </a:p>
          <a:p>
            <a:pPr lvl="1" fontAlgn="base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13517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CBT">
      <a:dk1>
        <a:sysClr val="windowText" lastClr="000000"/>
      </a:dk1>
      <a:lt1>
        <a:srgbClr val="4472C4"/>
      </a:lt1>
      <a:dk2>
        <a:srgbClr val="E7E6E6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504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Franklin Gothic Book</vt:lpstr>
      <vt:lpstr>Franklin Gothic Medium</vt:lpstr>
      <vt:lpstr>Wingdings</vt:lpstr>
      <vt:lpstr>Office Theme</vt:lpstr>
      <vt:lpstr> </vt:lpstr>
      <vt:lpstr>Goals of the LCBT for 2024/2025 Year</vt:lpstr>
      <vt:lpstr>LCBT Changes Being Process Today</vt:lpstr>
      <vt:lpstr>LCBT Changes Being Process Today</vt:lpstr>
      <vt:lpstr>LCBT Changes Being Process Today</vt:lpstr>
      <vt:lpstr>LCBT Changes – Previously Approved By CAA</vt:lpstr>
      <vt:lpstr>LCBT Changes – Previously Approved By CAA</vt:lpstr>
      <vt:lpstr>Exciting New Program at LCBT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Melody L Wollan</dc:creator>
  <cp:lastModifiedBy>David W Melton</cp:lastModifiedBy>
  <cp:revision>27</cp:revision>
  <dcterms:created xsi:type="dcterms:W3CDTF">2020-01-28T23:52:31Z</dcterms:created>
  <dcterms:modified xsi:type="dcterms:W3CDTF">2024-02-22T22:35:17Z</dcterms:modified>
</cp:coreProperties>
</file>